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77" r:id="rId4"/>
    <p:sldMasterId id="2147483778" r:id="rId5"/>
  </p:sldMasterIdLst>
  <p:notesMasterIdLst>
    <p:notesMasterId r:id="rId25"/>
  </p:notesMasterIdLst>
  <p:sldIdLst>
    <p:sldId id="256" r:id="rId6"/>
    <p:sldId id="257" r:id="rId7"/>
    <p:sldId id="271" r:id="rId8"/>
    <p:sldId id="281" r:id="rId9"/>
    <p:sldId id="282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70" r:id="rId20"/>
    <p:sldId id="277" r:id="rId21"/>
    <p:sldId id="278" r:id="rId22"/>
    <p:sldId id="279" r:id="rId23"/>
    <p:sldId id="280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lvetica Neue" panose="02000803000000090004" pitchFamily="2" charset="0"/>
      <p:bold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phen Ibach" initials="" lastIdx="4" clrIdx="0"/>
  <p:cmAuthor id="1" name="Cameron O’Rourke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CEB19D-ED1F-4F0C-AD72-A97269C74956}">
  <a:tblStyle styleId="{BDCEB19D-ED1F-4F0C-AD72-A97269C749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CA9D97-0BCE-461F-B7E9-BF47B7E91030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9EA"/>
          </a:solidFill>
        </a:fill>
      </a:tcStyle>
    </a:wholeTbl>
    <a:band1H>
      <a:tcTxStyle/>
      <a:tcStyle>
        <a:tcBdr/>
        <a:fill>
          <a:solidFill>
            <a:srgbClr val="CFD0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0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51CF8D7-6299-4950-A146-B7C5D92B450F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6B36EAF-6648-4B44-986A-064D2674449A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37" autoAdjust="0"/>
  </p:normalViewPr>
  <p:slideViewPr>
    <p:cSldViewPr snapToGrid="0">
      <p:cViewPr varScale="1">
        <p:scale>
          <a:sx n="129" d="100"/>
          <a:sy n="129" d="100"/>
        </p:scale>
        <p:origin x="90" y="22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6b78c15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6b78c15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9d6badf89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9d6badf89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9d6badf89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9d6badf89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OPD = Organize, Package and Deliver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d6badf89d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d6badf89d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d6badf89d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9d6badf89d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9d6badf89d_2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9d6badf89d_24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9d6badf89d_2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9d6badf89d_2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9d6badf89d_2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9d6badf89d_24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9d6badf89d_37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9d6badf89d_37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86a43bd260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86a43bd260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9d6badf89d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9d6badf89d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8f619035d6_1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8f619035d6_1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986b10be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986b10be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9d6badf89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9d6badf89d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9d6badf89d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g9d6badf89d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9d6badf89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9d6badf89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9d6badf89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9d6badf89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192505" y="3288090"/>
            <a:ext cx="8759100" cy="1667100"/>
          </a:xfrm>
          <a:prstGeom prst="rect">
            <a:avLst/>
          </a:prstGeom>
          <a:solidFill>
            <a:srgbClr val="C9D3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ctrTitle"/>
          </p:nvPr>
        </p:nvSpPr>
        <p:spPr>
          <a:xfrm>
            <a:off x="536773" y="1151300"/>
            <a:ext cx="58740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4400"/>
              <a:buNone/>
              <a:defRPr sz="4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564755" y="2491847"/>
            <a:ext cx="47763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200"/>
              <a:buNone/>
              <a:defRPr sz="1200" b="0" i="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89" name="Google Shape;89;p17"/>
          <p:cNvCxnSpPr/>
          <p:nvPr/>
        </p:nvCxnSpPr>
        <p:spPr>
          <a:xfrm>
            <a:off x="536786" y="3730477"/>
            <a:ext cx="8069100" cy="0"/>
          </a:xfrm>
          <a:prstGeom prst="straightConnector1">
            <a:avLst/>
          </a:prstGeom>
          <a:noFill/>
          <a:ln w="9525" cap="flat" cmpd="sng">
            <a:solidFill>
              <a:srgbClr val="21314D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536972" y="3394969"/>
            <a:ext cx="4831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1100"/>
              <a:buFont typeface="Arial"/>
              <a:buNone/>
              <a:defRPr sz="1100" b="1" i="0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3"/>
          </p:nvPr>
        </p:nvSpPr>
        <p:spPr>
          <a:xfrm>
            <a:off x="536972" y="3879056"/>
            <a:ext cx="23433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4"/>
          </p:nvPr>
        </p:nvSpPr>
        <p:spPr>
          <a:xfrm>
            <a:off x="3399790" y="3879056"/>
            <a:ext cx="23433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5"/>
          </p:nvPr>
        </p:nvSpPr>
        <p:spPr>
          <a:xfrm>
            <a:off x="6262607" y="3879056"/>
            <a:ext cx="23433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7333695" y="4897525"/>
            <a:ext cx="1701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The Direct Data Platform</a:t>
            </a:r>
            <a:r>
              <a:rPr lang="en" sz="700" baseline="30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™</a:t>
            </a:r>
            <a:endParaRPr sz="700">
              <a:solidFill>
                <a:schemeClr val="accen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507003"/>
            <a:ext cx="1399033" cy="33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Columns with Icon">
  <p:cSld name="Title and Content_2_1_3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247650" y="2490763"/>
            <a:ext cx="27117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1"/>
          <p:cNvSpPr txBox="1">
            <a:spLocks noGrp="1"/>
          </p:cNvSpPr>
          <p:nvPr>
            <p:ph type="body" idx="2"/>
          </p:nvPr>
        </p:nvSpPr>
        <p:spPr>
          <a:xfrm>
            <a:off x="3214875" y="2490763"/>
            <a:ext cx="27117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body" idx="3"/>
          </p:nvPr>
        </p:nvSpPr>
        <p:spPr>
          <a:xfrm>
            <a:off x="6190425" y="2490763"/>
            <a:ext cx="26916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Columns with Icon 1">
  <p:cSld name="Title and Content_2_1_3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1"/>
          </p:nvPr>
        </p:nvSpPr>
        <p:spPr>
          <a:xfrm>
            <a:off x="247650" y="2490763"/>
            <a:ext cx="27117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Char char="•"/>
              <a:defRPr/>
            </a:lvl1pPr>
            <a:lvl2pPr marL="914400" lvl="1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600"/>
            </a:lvl2pPr>
            <a:lvl3pPr marL="1371600" lvl="2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300"/>
            </a:lvl3pPr>
            <a:lvl4pPr marL="1828800" lvl="3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4pPr>
            <a:lvl5pPr marL="2286000" lvl="4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5pPr>
            <a:lvl6pPr marL="2743200" lvl="5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2"/>
          </p:nvPr>
        </p:nvSpPr>
        <p:spPr>
          <a:xfrm>
            <a:off x="3214875" y="2490763"/>
            <a:ext cx="27117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Char char="•"/>
              <a:defRPr/>
            </a:lvl1pPr>
            <a:lvl2pPr marL="914400" lvl="1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600"/>
            </a:lvl2pPr>
            <a:lvl3pPr marL="1371600" lvl="2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300"/>
            </a:lvl3pPr>
            <a:lvl4pPr marL="1828800" lvl="3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4pPr>
            <a:lvl5pPr marL="2286000" lvl="4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5pPr>
            <a:lvl6pPr marL="2743200" lvl="5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3"/>
          </p:nvPr>
        </p:nvSpPr>
        <p:spPr>
          <a:xfrm>
            <a:off x="6190425" y="2490763"/>
            <a:ext cx="26916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Char char="•"/>
              <a:defRPr/>
            </a:lvl1pPr>
            <a:lvl2pPr marL="914400" lvl="1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600"/>
            </a:lvl2pPr>
            <a:lvl3pPr marL="1371600" lvl="2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300"/>
            </a:lvl3pPr>
            <a:lvl4pPr marL="1828800" lvl="3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4pPr>
            <a:lvl5pPr marL="2286000" lvl="4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5pPr>
            <a:lvl6pPr marL="2743200" lvl="5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4 Columns">
  <p:cSld name="Title and Content_2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247650" y="1089025"/>
            <a:ext cx="1975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500"/>
            </a:lvl1pPr>
            <a:lvl2pPr marL="91440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300"/>
            </a:lvl2pPr>
            <a:lvl3pPr marL="137160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0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3"/>
          <p:cNvSpPr txBox="1">
            <a:spLocks noGrp="1"/>
          </p:cNvSpPr>
          <p:nvPr>
            <p:ph type="body" idx="2"/>
          </p:nvPr>
        </p:nvSpPr>
        <p:spPr>
          <a:xfrm>
            <a:off x="2471450" y="1089025"/>
            <a:ext cx="1975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500"/>
            </a:lvl1pPr>
            <a:lvl2pPr marL="91440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300"/>
            </a:lvl2pPr>
            <a:lvl3pPr marL="137160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0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body" idx="3"/>
          </p:nvPr>
        </p:nvSpPr>
        <p:spPr>
          <a:xfrm>
            <a:off x="4694775" y="1089025"/>
            <a:ext cx="1975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500"/>
            </a:lvl1pPr>
            <a:lvl2pPr marL="91440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300"/>
            </a:lvl2pPr>
            <a:lvl3pPr marL="137160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0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body" idx="4"/>
          </p:nvPr>
        </p:nvSpPr>
        <p:spPr>
          <a:xfrm>
            <a:off x="6918100" y="1089025"/>
            <a:ext cx="1975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500"/>
            </a:lvl1pPr>
            <a:lvl2pPr marL="91440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300"/>
            </a:lvl2pPr>
            <a:lvl3pPr marL="137160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0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cxnSp>
        <p:nvCxnSpPr>
          <p:cNvPr id="325" name="Google Shape;325;p33"/>
          <p:cNvCxnSpPr/>
          <p:nvPr/>
        </p:nvCxnSpPr>
        <p:spPr>
          <a:xfrm>
            <a:off x="2344040" y="1319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3"/>
          <p:cNvCxnSpPr/>
          <p:nvPr/>
        </p:nvCxnSpPr>
        <p:spPr>
          <a:xfrm>
            <a:off x="4568840" y="1319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3"/>
          <p:cNvCxnSpPr/>
          <p:nvPr/>
        </p:nvCxnSpPr>
        <p:spPr>
          <a:xfrm>
            <a:off x="6793640" y="1319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">
  <p:cSld name="Title and Content_2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and Charts">
  <p:cSld name="Title and Content_2_1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and Charts 1">
  <p:cSld name="Title and Content_2_1_1_1_1_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9300" y="976525"/>
            <a:ext cx="6533604" cy="3717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 and Stats">
  <p:cSld name="Title and Content_2_1_1_1_1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 and Stats 1">
  <p:cSld name="Title and Content_2_1_1_1_1_1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">
  <p:cSld name="Title and Content_2_1_1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1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tle and Content_2_1_1_1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subTitle" idx="1"/>
          </p:nvPr>
        </p:nvSpPr>
        <p:spPr>
          <a:xfrm>
            <a:off x="1133050" y="1052220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700"/>
              <a:buNone/>
              <a:defRPr sz="7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62" name="Google Shape;362;p42"/>
          <p:cNvSpPr txBox="1">
            <a:spLocks noGrp="1"/>
          </p:cNvSpPr>
          <p:nvPr>
            <p:ph type="subTitle" idx="2"/>
          </p:nvPr>
        </p:nvSpPr>
        <p:spPr>
          <a:xfrm>
            <a:off x="3230200" y="1052220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700"/>
              <a:buNone/>
              <a:defRPr sz="7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3"/>
          </p:nvPr>
        </p:nvSpPr>
        <p:spPr>
          <a:xfrm>
            <a:off x="5307475" y="1052220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700"/>
              <a:buNone/>
              <a:defRPr sz="7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4"/>
          </p:nvPr>
        </p:nvSpPr>
        <p:spPr>
          <a:xfrm>
            <a:off x="7404625" y="1052220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700"/>
              <a:buNone/>
              <a:defRPr sz="7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subTitle" idx="5"/>
          </p:nvPr>
        </p:nvSpPr>
        <p:spPr>
          <a:xfrm>
            <a:off x="2146825" y="2612670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700"/>
              <a:buNone/>
              <a:defRPr sz="700">
                <a:solidFill>
                  <a:srgbClr val="21314D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300"/>
              <a:buNone/>
              <a:defRPr sz="1300">
                <a:solidFill>
                  <a:srgbClr val="21314D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000"/>
              <a:buNone/>
              <a:defRPr sz="1000">
                <a:solidFill>
                  <a:srgbClr val="21314D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ubTitle" idx="6"/>
          </p:nvPr>
        </p:nvSpPr>
        <p:spPr>
          <a:xfrm>
            <a:off x="4263850" y="2612670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700"/>
              <a:buNone/>
              <a:defRPr sz="700">
                <a:solidFill>
                  <a:srgbClr val="21314D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300"/>
              <a:buNone/>
              <a:defRPr sz="1300">
                <a:solidFill>
                  <a:srgbClr val="21314D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000"/>
              <a:buNone/>
              <a:defRPr sz="1000">
                <a:solidFill>
                  <a:srgbClr val="21314D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subTitle" idx="7"/>
          </p:nvPr>
        </p:nvSpPr>
        <p:spPr>
          <a:xfrm>
            <a:off x="6380900" y="2612670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700"/>
              <a:buNone/>
              <a:defRPr sz="700">
                <a:solidFill>
                  <a:srgbClr val="21314D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300"/>
              <a:buNone/>
              <a:defRPr sz="1300">
                <a:solidFill>
                  <a:srgbClr val="21314D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000"/>
              <a:buNone/>
              <a:defRPr sz="1000">
                <a:solidFill>
                  <a:srgbClr val="21314D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42"/>
          <p:cNvSpPr txBox="1">
            <a:spLocks noGrp="1"/>
          </p:cNvSpPr>
          <p:nvPr>
            <p:ph type="subTitle" idx="8"/>
          </p:nvPr>
        </p:nvSpPr>
        <p:spPr>
          <a:xfrm>
            <a:off x="329450" y="336812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9"/>
          </p:nvPr>
        </p:nvSpPr>
        <p:spPr>
          <a:xfrm>
            <a:off x="329450" y="381537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subTitle" idx="13"/>
          </p:nvPr>
        </p:nvSpPr>
        <p:spPr>
          <a:xfrm>
            <a:off x="329450" y="429244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42"/>
          <p:cNvSpPr txBox="1">
            <a:spLocks noGrp="1"/>
          </p:cNvSpPr>
          <p:nvPr>
            <p:ph type="subTitle" idx="14"/>
          </p:nvPr>
        </p:nvSpPr>
        <p:spPr>
          <a:xfrm>
            <a:off x="2098600" y="336812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2"/>
          <p:cNvSpPr txBox="1">
            <a:spLocks noGrp="1"/>
          </p:cNvSpPr>
          <p:nvPr>
            <p:ph type="subTitle" idx="15"/>
          </p:nvPr>
        </p:nvSpPr>
        <p:spPr>
          <a:xfrm>
            <a:off x="2098600" y="381537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subTitle" idx="16"/>
          </p:nvPr>
        </p:nvSpPr>
        <p:spPr>
          <a:xfrm>
            <a:off x="2098600" y="429244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11937"/>
              </a:buClr>
              <a:buSzPts val="1000"/>
              <a:buNone/>
              <a:defRPr sz="1000">
                <a:solidFill>
                  <a:srgbClr val="41193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>
                <a:solidFill>
                  <a:srgbClr val="411937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300"/>
              <a:buNone/>
              <a:defRPr>
                <a:solidFill>
                  <a:srgbClr val="411937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subTitle" idx="17"/>
          </p:nvPr>
        </p:nvSpPr>
        <p:spPr>
          <a:xfrm>
            <a:off x="3808125" y="336812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18"/>
          </p:nvPr>
        </p:nvSpPr>
        <p:spPr>
          <a:xfrm>
            <a:off x="3808125" y="381537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19"/>
          </p:nvPr>
        </p:nvSpPr>
        <p:spPr>
          <a:xfrm>
            <a:off x="3808125" y="429244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20"/>
          </p:nvPr>
        </p:nvSpPr>
        <p:spPr>
          <a:xfrm>
            <a:off x="5487850" y="336812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21"/>
          </p:nvPr>
        </p:nvSpPr>
        <p:spPr>
          <a:xfrm>
            <a:off x="5487850" y="381537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22"/>
          </p:nvPr>
        </p:nvSpPr>
        <p:spPr>
          <a:xfrm>
            <a:off x="5487850" y="429244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subTitle" idx="23"/>
          </p:nvPr>
        </p:nvSpPr>
        <p:spPr>
          <a:xfrm>
            <a:off x="7121775" y="336812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24"/>
          </p:nvPr>
        </p:nvSpPr>
        <p:spPr>
          <a:xfrm>
            <a:off x="7121775" y="381537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5"/>
          </p:nvPr>
        </p:nvSpPr>
        <p:spPr>
          <a:xfrm>
            <a:off x="7106775" y="429244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11937"/>
              </a:buClr>
              <a:buSzPts val="1000"/>
              <a:buNone/>
              <a:defRPr sz="1000">
                <a:solidFill>
                  <a:srgbClr val="41193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>
                <a:solidFill>
                  <a:srgbClr val="411937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300"/>
              <a:buNone/>
              <a:defRPr>
                <a:solidFill>
                  <a:srgbClr val="411937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No Gray Bar">
  <p:cSld name="Title Slide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536773" y="1151300"/>
            <a:ext cx="58740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4400"/>
              <a:buNone/>
              <a:defRPr sz="4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564755" y="2491847"/>
            <a:ext cx="47763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200"/>
              <a:buNone/>
              <a:defRPr sz="1200" b="0" i="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7333695" y="4897525"/>
            <a:ext cx="1701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The Direct Data Platform</a:t>
            </a:r>
            <a:r>
              <a:rPr lang="en" sz="700" baseline="30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™</a:t>
            </a:r>
            <a:endParaRPr sz="700">
              <a:solidFill>
                <a:schemeClr val="accen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564755" y="3457908"/>
            <a:ext cx="4831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1100"/>
              <a:buFont typeface="Arial"/>
              <a:buNone/>
              <a:defRPr sz="1100" b="1" i="0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507003"/>
            <a:ext cx="1399033" cy="33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>
  <p:cSld name="Title and Content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6" name="Google Shape;386;p43"/>
          <p:cNvGrpSpPr/>
          <p:nvPr/>
        </p:nvGrpSpPr>
        <p:grpSpPr>
          <a:xfrm>
            <a:off x="331658" y="992353"/>
            <a:ext cx="8543400" cy="3673800"/>
            <a:chOff x="331658" y="839953"/>
            <a:chExt cx="8543400" cy="3673800"/>
          </a:xfrm>
        </p:grpSpPr>
        <p:cxnSp>
          <p:nvCxnSpPr>
            <p:cNvPr id="387" name="Google Shape;387;p43"/>
            <p:cNvCxnSpPr/>
            <p:nvPr/>
          </p:nvCxnSpPr>
          <p:spPr>
            <a:xfrm>
              <a:off x="331658" y="1456006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p43"/>
            <p:cNvCxnSpPr/>
            <p:nvPr/>
          </p:nvCxnSpPr>
          <p:spPr>
            <a:xfrm>
              <a:off x="331658" y="2066492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" name="Google Shape;389;p43"/>
            <p:cNvCxnSpPr/>
            <p:nvPr/>
          </p:nvCxnSpPr>
          <p:spPr>
            <a:xfrm>
              <a:off x="331658" y="2676978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Google Shape;390;p43"/>
            <p:cNvCxnSpPr/>
            <p:nvPr/>
          </p:nvCxnSpPr>
          <p:spPr>
            <a:xfrm>
              <a:off x="331658" y="3287464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p43"/>
            <p:cNvCxnSpPr/>
            <p:nvPr/>
          </p:nvCxnSpPr>
          <p:spPr>
            <a:xfrm>
              <a:off x="331658" y="3897950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p43"/>
            <p:cNvCxnSpPr/>
            <p:nvPr/>
          </p:nvCxnSpPr>
          <p:spPr>
            <a:xfrm rot="10800000">
              <a:off x="1399565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p43"/>
            <p:cNvCxnSpPr/>
            <p:nvPr/>
          </p:nvCxnSpPr>
          <p:spPr>
            <a:xfrm rot="10800000">
              <a:off x="7807012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3"/>
            <p:cNvCxnSpPr/>
            <p:nvPr/>
          </p:nvCxnSpPr>
          <p:spPr>
            <a:xfrm rot="10800000">
              <a:off x="4603288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3"/>
            <p:cNvCxnSpPr/>
            <p:nvPr/>
          </p:nvCxnSpPr>
          <p:spPr>
            <a:xfrm rot="10800000">
              <a:off x="2467473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" name="Google Shape;396;p43"/>
            <p:cNvCxnSpPr/>
            <p:nvPr/>
          </p:nvCxnSpPr>
          <p:spPr>
            <a:xfrm rot="10800000">
              <a:off x="3535381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" name="Google Shape;397;p43"/>
            <p:cNvCxnSpPr/>
            <p:nvPr/>
          </p:nvCxnSpPr>
          <p:spPr>
            <a:xfrm rot="10800000">
              <a:off x="5671196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3"/>
            <p:cNvCxnSpPr/>
            <p:nvPr/>
          </p:nvCxnSpPr>
          <p:spPr>
            <a:xfrm rot="10800000">
              <a:off x="6739104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with background on top and bottom">
  <p:cSld name="Title Content with background on bottom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4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5022731" y="2835589"/>
            <a:ext cx="4121270" cy="230791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body" idx="1"/>
          </p:nvPr>
        </p:nvSpPr>
        <p:spPr>
          <a:xfrm>
            <a:off x="247650" y="1088950"/>
            <a:ext cx="86337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Background Top">
  <p:cSld name="Title and Content Background Top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body" idx="1"/>
          </p:nvPr>
        </p:nvSpPr>
        <p:spPr>
          <a:xfrm>
            <a:off x="247650" y="1088950"/>
            <a:ext cx="86343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and Content Background Top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6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 and Content Background Top_1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7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rgbClr val="21314D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/>
        </p:nvSpPr>
        <p:spPr>
          <a:xfrm>
            <a:off x="666750" y="1904454"/>
            <a:ext cx="5167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530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Thank You</a:t>
            </a:r>
            <a:endParaRPr sz="4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19" name="Google Shape;419;p4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8"/>
          <p:cNvSpPr txBox="1">
            <a:spLocks noGrp="1"/>
          </p:cNvSpPr>
          <p:nvPr>
            <p:ph type="subTitle" idx="1"/>
          </p:nvPr>
        </p:nvSpPr>
        <p:spPr>
          <a:xfrm>
            <a:off x="2001175" y="2795675"/>
            <a:ext cx="2196000" cy="1274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421" name="Google Shape;421;p48"/>
          <p:cNvPicPr preferRelativeResize="0"/>
          <p:nvPr/>
        </p:nvPicPr>
        <p:blipFill rotWithShape="1">
          <a:blip r:embed="rId3">
            <a:alphaModFix/>
          </a:blip>
          <a:srcRect l="30983" t="8600" r="28142" b="58759"/>
          <a:stretch/>
        </p:blipFill>
        <p:spPr>
          <a:xfrm>
            <a:off x="742950" y="2795675"/>
            <a:ext cx="1063699" cy="127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01" y="582069"/>
            <a:ext cx="1225295" cy="29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Spacwood Blue">
  <p:cSld name="Divider - Spacwood Blue">
    <p:bg>
      <p:bgPr>
        <a:solidFill>
          <a:srgbClr val="21314D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49"/>
          <p:cNvSpPr txBox="1">
            <a:spLocks noGrp="1"/>
          </p:cNvSpPr>
          <p:nvPr>
            <p:ph type="ctrTitle"/>
          </p:nvPr>
        </p:nvSpPr>
        <p:spPr>
          <a:xfrm>
            <a:off x="248200" y="2080525"/>
            <a:ext cx="613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427" name="Google Shape;427;p49"/>
          <p:cNvSpPr txBox="1">
            <a:spLocks noGrp="1"/>
          </p:cNvSpPr>
          <p:nvPr>
            <p:ph type="subTitle" idx="1"/>
          </p:nvPr>
        </p:nvSpPr>
        <p:spPr>
          <a:xfrm>
            <a:off x="248200" y="2549675"/>
            <a:ext cx="61302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i="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530"/>
            <a:ext cx="548639" cy="13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Cover Slide 1">
  <p:cSld name="Divider - Spacwood Blue_1_1">
    <p:bg>
      <p:bgPr>
        <a:solidFill>
          <a:srgbClr val="21314D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61"/>
            <a:ext cx="9143996" cy="5140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50"/>
          <p:cNvGrpSpPr/>
          <p:nvPr/>
        </p:nvGrpSpPr>
        <p:grpSpPr>
          <a:xfrm>
            <a:off x="1708800" y="2830475"/>
            <a:ext cx="5726400" cy="781622"/>
            <a:chOff x="1708800" y="2980973"/>
            <a:chExt cx="5726400" cy="781622"/>
          </a:xfrm>
        </p:grpSpPr>
        <p:sp>
          <p:nvSpPr>
            <p:cNvPr id="432" name="Google Shape;432;p50"/>
            <p:cNvSpPr txBox="1"/>
            <p:nvPr/>
          </p:nvSpPr>
          <p:spPr>
            <a:xfrm>
              <a:off x="1708800" y="3192895"/>
              <a:ext cx="57264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The Direct Data Platform</a:t>
              </a:r>
              <a:r>
                <a:rPr lang="en" sz="1600" baseline="300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™</a:t>
              </a:r>
              <a:endParaRPr sz="1600" baseline="300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cxnSp>
          <p:nvCxnSpPr>
            <p:cNvPr id="433" name="Google Shape;433;p50"/>
            <p:cNvCxnSpPr/>
            <p:nvPr/>
          </p:nvCxnSpPr>
          <p:spPr>
            <a:xfrm>
              <a:off x="2645775" y="2980973"/>
              <a:ext cx="385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044" y="1509368"/>
            <a:ext cx="3867912" cy="93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- Silver Mist">
  <p:cSld name="1_Divider - Silver Mist">
    <p:bg>
      <p:bgPr>
        <a:solidFill>
          <a:srgbClr val="C9D3D7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1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1"/>
          <p:cNvSpPr txBox="1">
            <a:spLocks noGrp="1"/>
          </p:cNvSpPr>
          <p:nvPr>
            <p:ph type="ctrTitle"/>
          </p:nvPr>
        </p:nvSpPr>
        <p:spPr>
          <a:xfrm>
            <a:off x="248200" y="2080525"/>
            <a:ext cx="613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 i="0">
                <a:solidFill>
                  <a:srgbClr val="213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440" name="Google Shape;440;p51"/>
          <p:cNvSpPr txBox="1">
            <a:spLocks noGrp="1"/>
          </p:cNvSpPr>
          <p:nvPr>
            <p:ph type="subTitle" idx="1"/>
          </p:nvPr>
        </p:nvSpPr>
        <p:spPr>
          <a:xfrm>
            <a:off x="248200" y="2549675"/>
            <a:ext cx="61302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1400"/>
              <a:buNone/>
              <a:defRPr sz="1400" i="0">
                <a:solidFill>
                  <a:srgbClr val="21314D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Divider - Eggplant">
  <p:cSld name="2_Divider - Eggplant">
    <p:bg>
      <p:bgPr>
        <a:solidFill>
          <a:srgbClr val="411937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2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530"/>
            <a:ext cx="548639" cy="13229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2"/>
          <p:cNvSpPr txBox="1">
            <a:spLocks noGrp="1"/>
          </p:cNvSpPr>
          <p:nvPr>
            <p:ph type="ctrTitle"/>
          </p:nvPr>
        </p:nvSpPr>
        <p:spPr>
          <a:xfrm>
            <a:off x="248200" y="2080525"/>
            <a:ext cx="613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446" name="Google Shape;446;p52"/>
          <p:cNvSpPr txBox="1">
            <a:spLocks noGrp="1"/>
          </p:cNvSpPr>
          <p:nvPr>
            <p:ph type="subTitle" idx="1"/>
          </p:nvPr>
        </p:nvSpPr>
        <p:spPr>
          <a:xfrm>
            <a:off x="248200" y="2549675"/>
            <a:ext cx="61302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i="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ctrTitle"/>
          </p:nvPr>
        </p:nvSpPr>
        <p:spPr>
          <a:xfrm>
            <a:off x="192499" y="2661950"/>
            <a:ext cx="259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3200"/>
              <a:buNone/>
              <a:defRPr sz="3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3082950" y="4913025"/>
            <a:ext cx="29781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 dirty="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</a:t>
            </a:r>
            <a:endParaRPr sz="600" i="1" u="none" strike="noStrike" cap="none" dirty="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74225" y="2661950"/>
            <a:ext cx="5777400" cy="207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vider - Brush Sandstone">
  <p:cSld name="3_Divider - Brush Sandstone">
    <p:bg>
      <p:bgPr>
        <a:solidFill>
          <a:srgbClr val="C8C7BB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 txBox="1">
            <a:spLocks noGrp="1"/>
          </p:cNvSpPr>
          <p:nvPr>
            <p:ph type="ctrTitle"/>
          </p:nvPr>
        </p:nvSpPr>
        <p:spPr>
          <a:xfrm>
            <a:off x="248200" y="2080525"/>
            <a:ext cx="613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11937"/>
              </a:buClr>
              <a:buSzPts val="2400"/>
              <a:buNone/>
              <a:defRPr i="0">
                <a:solidFill>
                  <a:srgbClr val="41193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11937"/>
              </a:buClr>
              <a:buSzPts val="5000"/>
              <a:buFont typeface="Mulish"/>
              <a:buNone/>
              <a:defRPr sz="5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11937"/>
              </a:buClr>
              <a:buSzPts val="5000"/>
              <a:buFont typeface="Mulish"/>
              <a:buNone/>
              <a:defRPr sz="5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11937"/>
              </a:buClr>
              <a:buSzPts val="5000"/>
              <a:buFont typeface="Mulish"/>
              <a:buNone/>
              <a:defRPr sz="5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11937"/>
              </a:buClr>
              <a:buSzPts val="5000"/>
              <a:buFont typeface="Mulish"/>
              <a:buNone/>
              <a:defRPr sz="5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11937"/>
              </a:buClr>
              <a:buSzPts val="5000"/>
              <a:buFont typeface="Mulish"/>
              <a:buNone/>
              <a:defRPr sz="5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11937"/>
              </a:buClr>
              <a:buSzPts val="5000"/>
              <a:buFont typeface="Mulish"/>
              <a:buNone/>
              <a:defRPr sz="5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11937"/>
              </a:buClr>
              <a:buSzPts val="5000"/>
              <a:buFont typeface="Mulish"/>
              <a:buNone/>
              <a:defRPr sz="5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11937"/>
              </a:buClr>
              <a:buSzPts val="5000"/>
              <a:buFont typeface="Mulish"/>
              <a:buNone/>
              <a:defRPr sz="5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452" name="Google Shape;452;p53"/>
          <p:cNvSpPr txBox="1">
            <a:spLocks noGrp="1"/>
          </p:cNvSpPr>
          <p:nvPr>
            <p:ph type="subTitle" idx="1"/>
          </p:nvPr>
        </p:nvSpPr>
        <p:spPr>
          <a:xfrm>
            <a:off x="248200" y="2549675"/>
            <a:ext cx="61302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11937"/>
              </a:buClr>
              <a:buSzPts val="1400"/>
              <a:buNone/>
              <a:defRPr sz="1400" i="0">
                <a:solidFill>
                  <a:srgbClr val="411937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 sz="1600">
                <a:solidFill>
                  <a:srgbClr val="411937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 sz="1600">
                <a:solidFill>
                  <a:srgbClr val="411937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 sz="1600">
                <a:solidFill>
                  <a:srgbClr val="411937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 sz="1600">
                <a:solidFill>
                  <a:srgbClr val="411937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 sz="1600">
                <a:solidFill>
                  <a:srgbClr val="411937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 sz="1600">
                <a:solidFill>
                  <a:srgbClr val="411937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 sz="1600">
                <a:solidFill>
                  <a:srgbClr val="411937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 sz="1600">
                <a:solidFill>
                  <a:srgbClr val="41193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">
  <p:cSld name="BLANK - SILVER MIST">
    <p:bg>
      <p:bgPr>
        <a:solidFill>
          <a:srgbClr val="C9D3D7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250" y="547150"/>
            <a:ext cx="8569352" cy="385092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3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38" name="Google Shape;538;p6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63"/>
          <p:cNvSpPr txBox="1">
            <a:spLocks noGrp="1"/>
          </p:cNvSpPr>
          <p:nvPr>
            <p:ph type="sldNum" idx="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63"/>
          <p:cNvSpPr/>
          <p:nvPr/>
        </p:nvSpPr>
        <p:spPr>
          <a:xfrm>
            <a:off x="4896400" y="2446250"/>
            <a:ext cx="85500" cy="85500"/>
          </a:xfrm>
          <a:prstGeom prst="rect">
            <a:avLst/>
          </a:prstGeom>
          <a:solidFill>
            <a:srgbClr val="411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3"/>
          <p:cNvSpPr/>
          <p:nvPr/>
        </p:nvSpPr>
        <p:spPr>
          <a:xfrm>
            <a:off x="4316850" y="1890125"/>
            <a:ext cx="85500" cy="85500"/>
          </a:xfrm>
          <a:prstGeom prst="rect">
            <a:avLst/>
          </a:prstGeom>
          <a:solidFill>
            <a:srgbClr val="411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2" name="Google Shape;542;p63"/>
          <p:cNvGraphicFramePr/>
          <p:nvPr/>
        </p:nvGraphicFramePr>
        <p:xfrm>
          <a:off x="952500" y="4117245"/>
          <a:ext cx="7239000" cy="701010"/>
        </p:xfrm>
        <a:graphic>
          <a:graphicData uri="http://schemas.openxmlformats.org/drawingml/2006/table">
            <a:tbl>
              <a:tblPr>
                <a:noFill/>
                <a:tableStyleId>{BDCEB19D-ED1F-4F0C-AD72-A97269C74956}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300" b="1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300" b="1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San Mateo, CA</a:t>
                      </a:r>
                      <a:endParaRPr sz="1300" b="1">
                        <a:solidFill>
                          <a:srgbClr val="21314D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Headquarters</a:t>
                      </a:r>
                      <a:endParaRPr sz="800" b="1">
                        <a:solidFill>
                          <a:srgbClr val="21314D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411937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Chicago</a:t>
                      </a:r>
                      <a:endParaRPr sz="1300" b="1">
                        <a:solidFill>
                          <a:srgbClr val="411937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411937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New York</a:t>
                      </a:r>
                      <a:endParaRPr sz="1300" b="1">
                        <a:solidFill>
                          <a:srgbClr val="411937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411937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U.K.</a:t>
                      </a:r>
                      <a:endParaRPr sz="1300" b="1">
                        <a:solidFill>
                          <a:srgbClr val="411937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411937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Egypt</a:t>
                      </a:r>
                      <a:endParaRPr sz="1300" b="1">
                        <a:solidFill>
                          <a:srgbClr val="411937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43" name="Google Shape;543;p63"/>
          <p:cNvCxnSpPr/>
          <p:nvPr/>
        </p:nvCxnSpPr>
        <p:spPr>
          <a:xfrm>
            <a:off x="541518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4119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3"/>
          <p:cNvCxnSpPr/>
          <p:nvPr/>
        </p:nvCxnSpPr>
        <p:spPr>
          <a:xfrm>
            <a:off x="396572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4119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63"/>
          <p:cNvCxnSpPr/>
          <p:nvPr/>
        </p:nvCxnSpPr>
        <p:spPr>
          <a:xfrm>
            <a:off x="251626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4119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63"/>
          <p:cNvCxnSpPr/>
          <p:nvPr/>
        </p:nvCxnSpPr>
        <p:spPr>
          <a:xfrm>
            <a:off x="106680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2131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63"/>
          <p:cNvCxnSpPr/>
          <p:nvPr/>
        </p:nvCxnSpPr>
        <p:spPr>
          <a:xfrm>
            <a:off x="686464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4119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63"/>
          <p:cNvSpPr/>
          <p:nvPr/>
        </p:nvSpPr>
        <p:spPr>
          <a:xfrm>
            <a:off x="2777475" y="2218625"/>
            <a:ext cx="85500" cy="85500"/>
          </a:xfrm>
          <a:prstGeom prst="rect">
            <a:avLst/>
          </a:prstGeom>
          <a:solidFill>
            <a:srgbClr val="411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3"/>
          <p:cNvSpPr/>
          <p:nvPr/>
        </p:nvSpPr>
        <p:spPr>
          <a:xfrm>
            <a:off x="2320250" y="2330975"/>
            <a:ext cx="85500" cy="85500"/>
          </a:xfrm>
          <a:prstGeom prst="rect">
            <a:avLst/>
          </a:prstGeom>
          <a:solidFill>
            <a:srgbClr val="411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63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63"/>
          <p:cNvSpPr/>
          <p:nvPr/>
        </p:nvSpPr>
        <p:spPr>
          <a:xfrm>
            <a:off x="1876800" y="2316000"/>
            <a:ext cx="85500" cy="85500"/>
          </a:xfrm>
          <a:prstGeom prst="rect">
            <a:avLst/>
          </a:prstGeom>
          <a:solidFill>
            <a:srgbClr val="2131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Google Shape;5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 1">
  <p:cSld name="BLANK - SILVER MIST_1">
    <p:bg>
      <p:bgPr>
        <a:solidFill>
          <a:srgbClr val="C9D3D7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46256" y="152400"/>
            <a:ext cx="4237061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4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56" name="Google Shape;556;p64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64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58" name="Google Shape;5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 1 1">
  <p:cSld name="BLANK - SILVER MIST_1_1">
    <p:bg>
      <p:bgPr>
        <a:solidFill>
          <a:srgbClr val="C9D3D7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5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61" name="Google Shape;561;p65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4620" y="152400"/>
            <a:ext cx="4006085" cy="4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5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64" name="Google Shape;5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 1 1 1">
  <p:cSld name="BLANK - SILVER MIST_1_1_1">
    <p:bg>
      <p:bgPr>
        <a:solidFill>
          <a:srgbClr val="C9D3D7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67" name="Google Shape;567;p6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1638" y="152400"/>
            <a:ext cx="4035246" cy="46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0" name="Google Shape;5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 1 1 1 1">
  <p:cSld name="BLANK - SILVER MIST_1_1_1_1">
    <p:bg>
      <p:bgPr>
        <a:solidFill>
          <a:srgbClr val="C9D3D7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73" name="Google Shape;573;p67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7968" y="152400"/>
            <a:ext cx="4035246" cy="46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7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6" name="Google Shape;5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EGGPLANT">
  <p:cSld name="BLANK - EGGPLANT">
    <p:bg>
      <p:bgPr>
        <a:solidFill>
          <a:srgbClr val="411937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68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80" name="Google Shape;580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201" y="4875530"/>
            <a:ext cx="548639" cy="13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RUSHED SANDSTONE ">
  <p:cSld name="BLANK - BRUSHED SANDSTONE_1">
    <p:bg>
      <p:bgPr>
        <a:solidFill>
          <a:srgbClr val="C8C7BB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0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70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89" name="Google Shape;589;p70"/>
          <p:cNvSpPr txBox="1">
            <a:spLocks noGrp="1"/>
          </p:cNvSpPr>
          <p:nvPr>
            <p:ph type="sldNum" idx="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Cover Slide 1 1">
  <p:cSld name="Main Cover Slide_1_1">
    <p:bg>
      <p:bgPr>
        <a:solidFill>
          <a:schemeClr val="lt1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1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5022731" y="2835589"/>
            <a:ext cx="4121270" cy="230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1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71"/>
          <p:cNvCxnSpPr/>
          <p:nvPr/>
        </p:nvCxnSpPr>
        <p:spPr>
          <a:xfrm>
            <a:off x="2731812" y="2859425"/>
            <a:ext cx="3680400" cy="0"/>
          </a:xfrm>
          <a:prstGeom prst="straightConnector1">
            <a:avLst/>
          </a:prstGeom>
          <a:noFill/>
          <a:ln w="9525" cap="flat" cmpd="sng">
            <a:solidFill>
              <a:srgbClr val="21314D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94" name="Google Shape;594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71"/>
          <p:cNvPicPr preferRelativeResize="0"/>
          <p:nvPr/>
        </p:nvPicPr>
        <p:blipFill rotWithShape="1">
          <a:blip r:embed="rId4">
            <a:alphaModFix/>
          </a:blip>
          <a:srcRect l="59" r="49"/>
          <a:stretch/>
        </p:blipFill>
        <p:spPr>
          <a:xfrm>
            <a:off x="2638044" y="1509368"/>
            <a:ext cx="3867912" cy="93236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1"/>
          <p:cNvSpPr txBox="1"/>
          <p:nvPr/>
        </p:nvSpPr>
        <p:spPr>
          <a:xfrm>
            <a:off x="1708800" y="3042397"/>
            <a:ext cx="57264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The Direct Data Platform</a:t>
            </a:r>
            <a:r>
              <a:rPr lang="en" sz="1600" baseline="30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™</a:t>
            </a:r>
            <a:endParaRPr sz="1600" baseline="30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74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4"/>
          <p:cNvSpPr/>
          <p:nvPr/>
        </p:nvSpPr>
        <p:spPr>
          <a:xfrm>
            <a:off x="192505" y="3288090"/>
            <a:ext cx="8759100" cy="1667100"/>
          </a:xfrm>
          <a:prstGeom prst="rect">
            <a:avLst/>
          </a:prstGeom>
          <a:solidFill>
            <a:srgbClr val="C9D3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74"/>
          <p:cNvSpPr txBox="1">
            <a:spLocks noGrp="1"/>
          </p:cNvSpPr>
          <p:nvPr>
            <p:ph type="ctrTitle"/>
          </p:nvPr>
        </p:nvSpPr>
        <p:spPr>
          <a:xfrm>
            <a:off x="536773" y="1151300"/>
            <a:ext cx="58740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4400"/>
              <a:buNone/>
              <a:defRPr sz="4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611" name="Google Shape;611;p74"/>
          <p:cNvSpPr txBox="1">
            <a:spLocks noGrp="1"/>
          </p:cNvSpPr>
          <p:nvPr>
            <p:ph type="subTitle" idx="1"/>
          </p:nvPr>
        </p:nvSpPr>
        <p:spPr>
          <a:xfrm>
            <a:off x="564755" y="2491847"/>
            <a:ext cx="47763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612" name="Google Shape;612;p74"/>
          <p:cNvCxnSpPr/>
          <p:nvPr/>
        </p:nvCxnSpPr>
        <p:spPr>
          <a:xfrm>
            <a:off x="536786" y="3730477"/>
            <a:ext cx="8069100" cy="0"/>
          </a:xfrm>
          <a:prstGeom prst="straightConnector1">
            <a:avLst/>
          </a:prstGeom>
          <a:noFill/>
          <a:ln w="9525" cap="flat" cmpd="sng">
            <a:solidFill>
              <a:srgbClr val="21314D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13" name="Google Shape;613;p74"/>
          <p:cNvSpPr txBox="1">
            <a:spLocks noGrp="1"/>
          </p:cNvSpPr>
          <p:nvPr>
            <p:ph type="body" idx="2"/>
          </p:nvPr>
        </p:nvSpPr>
        <p:spPr>
          <a:xfrm>
            <a:off x="536972" y="3350083"/>
            <a:ext cx="4831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1100"/>
              <a:buFont typeface="Arial"/>
              <a:buNone/>
              <a:defRPr sz="1100" b="1" i="0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p74"/>
          <p:cNvSpPr txBox="1">
            <a:spLocks noGrp="1"/>
          </p:cNvSpPr>
          <p:nvPr>
            <p:ph type="body" idx="3"/>
          </p:nvPr>
        </p:nvSpPr>
        <p:spPr>
          <a:xfrm>
            <a:off x="536972" y="3879056"/>
            <a:ext cx="23433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5" name="Google Shape;615;p74"/>
          <p:cNvSpPr txBox="1">
            <a:spLocks noGrp="1"/>
          </p:cNvSpPr>
          <p:nvPr>
            <p:ph type="body" idx="4"/>
          </p:nvPr>
        </p:nvSpPr>
        <p:spPr>
          <a:xfrm>
            <a:off x="3399790" y="3879056"/>
            <a:ext cx="23433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74"/>
          <p:cNvSpPr txBox="1">
            <a:spLocks noGrp="1"/>
          </p:cNvSpPr>
          <p:nvPr>
            <p:ph type="body" idx="5"/>
          </p:nvPr>
        </p:nvSpPr>
        <p:spPr>
          <a:xfrm>
            <a:off x="6262607" y="3879056"/>
            <a:ext cx="23433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100"/>
              <a:buNone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74"/>
          <p:cNvSpPr txBox="1"/>
          <p:nvPr/>
        </p:nvSpPr>
        <p:spPr>
          <a:xfrm>
            <a:off x="7333695" y="4897525"/>
            <a:ext cx="1701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The Direct Data Platform</a:t>
            </a:r>
            <a:r>
              <a:rPr lang="en" sz="700" baseline="30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™</a:t>
            </a:r>
            <a:endParaRPr sz="700">
              <a:solidFill>
                <a:schemeClr val="accen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18" name="Google Shape;6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507003"/>
            <a:ext cx="1399033" cy="33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247650" y="1089025"/>
            <a:ext cx="86343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No Gray Bar">
  <p:cSld name="Title Slide_2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5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5"/>
          <p:cNvSpPr txBox="1">
            <a:spLocks noGrp="1"/>
          </p:cNvSpPr>
          <p:nvPr>
            <p:ph type="ctrTitle"/>
          </p:nvPr>
        </p:nvSpPr>
        <p:spPr>
          <a:xfrm>
            <a:off x="536773" y="1151300"/>
            <a:ext cx="58740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4400"/>
              <a:buNone/>
              <a:defRPr sz="4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622" name="Google Shape;622;p75"/>
          <p:cNvSpPr txBox="1">
            <a:spLocks noGrp="1"/>
          </p:cNvSpPr>
          <p:nvPr>
            <p:ph type="subTitle" idx="1"/>
          </p:nvPr>
        </p:nvSpPr>
        <p:spPr>
          <a:xfrm>
            <a:off x="564755" y="2491847"/>
            <a:ext cx="47763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3" name="Google Shape;623;p75"/>
          <p:cNvSpPr txBox="1"/>
          <p:nvPr/>
        </p:nvSpPr>
        <p:spPr>
          <a:xfrm>
            <a:off x="7333695" y="4897525"/>
            <a:ext cx="1701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The Direct Data Platform</a:t>
            </a:r>
            <a:r>
              <a:rPr lang="en" sz="700" baseline="30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™</a:t>
            </a:r>
            <a:endParaRPr sz="700">
              <a:solidFill>
                <a:schemeClr val="accen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24" name="Google Shape;624;p75"/>
          <p:cNvSpPr txBox="1">
            <a:spLocks noGrp="1"/>
          </p:cNvSpPr>
          <p:nvPr>
            <p:ph type="body" idx="2"/>
          </p:nvPr>
        </p:nvSpPr>
        <p:spPr>
          <a:xfrm>
            <a:off x="564755" y="3457908"/>
            <a:ext cx="4831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1100"/>
              <a:buFont typeface="Arial"/>
              <a:buNone/>
              <a:defRPr sz="1100" b="1" i="0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25" name="Google Shape;6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507003"/>
            <a:ext cx="1399033" cy="33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76"/>
          <p:cNvPicPr preferRelativeResize="0"/>
          <p:nvPr/>
        </p:nvPicPr>
        <p:blipFill rotWithShape="1">
          <a:blip r:embed="rId2">
            <a:alphaModFix/>
          </a:blip>
          <a:srcRect l="2335" t="44875" r="2344" b="17853"/>
          <a:stretch/>
        </p:blipFill>
        <p:spPr>
          <a:xfrm>
            <a:off x="192525" y="189300"/>
            <a:ext cx="8759094" cy="22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76"/>
          <p:cNvSpPr txBox="1">
            <a:spLocks noGrp="1"/>
          </p:cNvSpPr>
          <p:nvPr>
            <p:ph type="ctrTitle"/>
          </p:nvPr>
        </p:nvSpPr>
        <p:spPr>
          <a:xfrm>
            <a:off x="192499" y="2661950"/>
            <a:ext cx="259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3200"/>
              <a:buNone/>
              <a:defRPr sz="3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629" name="Google Shape;629;p7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p76"/>
          <p:cNvSpPr txBox="1"/>
          <p:nvPr/>
        </p:nvSpPr>
        <p:spPr>
          <a:xfrm>
            <a:off x="3082950" y="4913025"/>
            <a:ext cx="29781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 dirty="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</a:t>
            </a:r>
            <a:endParaRPr sz="600" i="1" u="none" strike="noStrike" cap="none" dirty="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31" name="Google Shape;6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>
            <a:spLocks noGrp="1"/>
          </p:cNvSpPr>
          <p:nvPr>
            <p:ph type="body" idx="1"/>
          </p:nvPr>
        </p:nvSpPr>
        <p:spPr>
          <a:xfrm>
            <a:off x="3174225" y="2661950"/>
            <a:ext cx="5777400" cy="207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 2">
  <p:cSld name="Title Slide_1_2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77"/>
          <p:cNvPicPr preferRelativeResize="0"/>
          <p:nvPr/>
        </p:nvPicPr>
        <p:blipFill rotWithShape="1">
          <a:blip r:embed="rId2">
            <a:alphaModFix/>
          </a:blip>
          <a:srcRect l="2335" t="44875" r="2344" b="17853"/>
          <a:stretch/>
        </p:blipFill>
        <p:spPr>
          <a:xfrm>
            <a:off x="192525" y="189300"/>
            <a:ext cx="8759094" cy="22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7"/>
          <p:cNvSpPr txBox="1">
            <a:spLocks noGrp="1"/>
          </p:cNvSpPr>
          <p:nvPr>
            <p:ph type="ctrTitle"/>
          </p:nvPr>
        </p:nvSpPr>
        <p:spPr>
          <a:xfrm>
            <a:off x="192499" y="2661950"/>
            <a:ext cx="259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3200"/>
              <a:buNone/>
              <a:defRPr sz="3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636" name="Google Shape;636;p77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77"/>
          <p:cNvSpPr txBox="1"/>
          <p:nvPr/>
        </p:nvSpPr>
        <p:spPr>
          <a:xfrm>
            <a:off x="3082950" y="4913025"/>
            <a:ext cx="29781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 dirty="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</a:t>
            </a:r>
            <a:endParaRPr sz="600" i="1" u="none" strike="noStrike" cap="none" dirty="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38" name="Google Shape;6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7"/>
          <p:cNvSpPr txBox="1">
            <a:spLocks noGrp="1"/>
          </p:cNvSpPr>
          <p:nvPr>
            <p:ph type="body" idx="1"/>
          </p:nvPr>
        </p:nvSpPr>
        <p:spPr>
          <a:xfrm>
            <a:off x="3174225" y="2661950"/>
            <a:ext cx="5777400" cy="207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9pPr>
          </a:lstStyle>
          <a:p>
            <a:endParaRPr/>
          </a:p>
        </p:txBody>
      </p:sp>
      <p:pic>
        <p:nvPicPr>
          <p:cNvPr id="640" name="Google Shape;640;p77"/>
          <p:cNvPicPr preferRelativeResize="0"/>
          <p:nvPr/>
        </p:nvPicPr>
        <p:blipFill rotWithShape="1">
          <a:blip r:embed="rId4">
            <a:alphaModFix/>
          </a:blip>
          <a:srcRect t="7666" r="2152" b="43966"/>
          <a:stretch/>
        </p:blipFill>
        <p:spPr>
          <a:xfrm>
            <a:off x="192500" y="189300"/>
            <a:ext cx="8759104" cy="228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 3 1">
  <p:cSld name="Title Slide_1_3_1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78"/>
          <p:cNvPicPr preferRelativeResize="0"/>
          <p:nvPr/>
        </p:nvPicPr>
        <p:blipFill rotWithShape="1">
          <a:blip r:embed="rId2">
            <a:alphaModFix/>
          </a:blip>
          <a:srcRect t="9667" b="43989"/>
          <a:stretch/>
        </p:blipFill>
        <p:spPr>
          <a:xfrm>
            <a:off x="192525" y="189300"/>
            <a:ext cx="8759102" cy="228329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8"/>
          <p:cNvSpPr txBox="1">
            <a:spLocks noGrp="1"/>
          </p:cNvSpPr>
          <p:nvPr>
            <p:ph type="ctrTitle"/>
          </p:nvPr>
        </p:nvSpPr>
        <p:spPr>
          <a:xfrm>
            <a:off x="192499" y="2661950"/>
            <a:ext cx="259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3200"/>
              <a:buNone/>
              <a:defRPr sz="3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644" name="Google Shape;644;p7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78"/>
          <p:cNvSpPr txBox="1"/>
          <p:nvPr/>
        </p:nvSpPr>
        <p:spPr>
          <a:xfrm>
            <a:off x="3082950" y="4913025"/>
            <a:ext cx="29781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 dirty="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</a:t>
            </a:r>
            <a:endParaRPr sz="600" i="1" u="none" strike="noStrike" cap="none" dirty="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46" name="Google Shape;6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8"/>
          <p:cNvSpPr txBox="1">
            <a:spLocks noGrp="1"/>
          </p:cNvSpPr>
          <p:nvPr>
            <p:ph type="body" idx="1"/>
          </p:nvPr>
        </p:nvSpPr>
        <p:spPr>
          <a:xfrm>
            <a:off x="3174225" y="2661950"/>
            <a:ext cx="5777400" cy="207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 1">
  <p:cSld name="Title Slide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9"/>
          <p:cNvSpPr/>
          <p:nvPr/>
        </p:nvSpPr>
        <p:spPr>
          <a:xfrm>
            <a:off x="192500" y="189304"/>
            <a:ext cx="8759100" cy="2283300"/>
          </a:xfrm>
          <a:prstGeom prst="rect">
            <a:avLst/>
          </a:prstGeom>
          <a:solidFill>
            <a:srgbClr val="C9D3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79"/>
          <p:cNvSpPr txBox="1">
            <a:spLocks noGrp="1"/>
          </p:cNvSpPr>
          <p:nvPr>
            <p:ph type="ctrTitle"/>
          </p:nvPr>
        </p:nvSpPr>
        <p:spPr>
          <a:xfrm>
            <a:off x="192499" y="2661950"/>
            <a:ext cx="25956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3200"/>
              <a:buNone/>
              <a:defRPr sz="3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ulish"/>
              <a:buNone/>
              <a:defRPr sz="36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651" name="Google Shape;651;p7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79"/>
          <p:cNvSpPr txBox="1"/>
          <p:nvPr/>
        </p:nvSpPr>
        <p:spPr>
          <a:xfrm>
            <a:off x="3082950" y="4913025"/>
            <a:ext cx="29781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53" name="Google Shape;653;p79"/>
          <p:cNvPicPr preferRelativeResize="0"/>
          <p:nvPr/>
        </p:nvPicPr>
        <p:blipFill rotWithShape="1">
          <a:blip r:embed="rId2">
            <a:alphaModFix/>
          </a:blip>
          <a:srcRect l="29" r="29"/>
          <a:stretch/>
        </p:blipFill>
        <p:spPr>
          <a:xfrm>
            <a:off x="192500" y="189300"/>
            <a:ext cx="8759099" cy="22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9"/>
          <p:cNvPicPr preferRelativeResize="0"/>
          <p:nvPr/>
        </p:nvPicPr>
        <p:blipFill rotWithShape="1">
          <a:blip r:embed="rId3">
            <a:alphaModFix/>
          </a:blip>
          <a:srcRect t="24771" b="36126"/>
          <a:stretch/>
        </p:blipFill>
        <p:spPr>
          <a:xfrm>
            <a:off x="192525" y="189300"/>
            <a:ext cx="8759100" cy="228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9"/>
          <p:cNvSpPr txBox="1">
            <a:spLocks noGrp="1"/>
          </p:cNvSpPr>
          <p:nvPr>
            <p:ph type="body" idx="1"/>
          </p:nvPr>
        </p:nvSpPr>
        <p:spPr>
          <a:xfrm>
            <a:off x="3174225" y="2661950"/>
            <a:ext cx="5777400" cy="207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048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0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80"/>
          <p:cNvSpPr txBox="1">
            <a:spLocks noGrp="1"/>
          </p:cNvSpPr>
          <p:nvPr>
            <p:ph type="body" idx="1"/>
          </p:nvPr>
        </p:nvSpPr>
        <p:spPr>
          <a:xfrm>
            <a:off x="247650" y="1089025"/>
            <a:ext cx="86343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660" name="Google Shape;660;p80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porate Color Primary">
  <p:cSld name="Title and Content_4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1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81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4" name="Google Shape;664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0575" y="1135225"/>
            <a:ext cx="6062851" cy="34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porate Color Secondary">
  <p:cSld name="Title and Content_4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2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82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8" name="Google Shape;668;p82"/>
          <p:cNvGrpSpPr/>
          <p:nvPr/>
        </p:nvGrpSpPr>
        <p:grpSpPr>
          <a:xfrm>
            <a:off x="248212" y="1762607"/>
            <a:ext cx="8666509" cy="1881147"/>
            <a:chOff x="248200" y="1748525"/>
            <a:chExt cx="8633701" cy="1874026"/>
          </a:xfrm>
        </p:grpSpPr>
        <p:pic>
          <p:nvPicPr>
            <p:cNvPr id="669" name="Google Shape;669;p82"/>
            <p:cNvPicPr preferRelativeResize="0"/>
            <p:nvPr/>
          </p:nvPicPr>
          <p:blipFill rotWithShape="1">
            <a:blip r:embed="rId2">
              <a:alphaModFix/>
            </a:blip>
            <a:srcRect b="51035"/>
            <a:stretch/>
          </p:blipFill>
          <p:spPr>
            <a:xfrm>
              <a:off x="248200" y="1748525"/>
              <a:ext cx="3934501" cy="1836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82"/>
            <p:cNvPicPr preferRelativeResize="0"/>
            <p:nvPr/>
          </p:nvPicPr>
          <p:blipFill rotWithShape="1">
            <a:blip r:embed="rId2">
              <a:alphaModFix/>
            </a:blip>
            <a:srcRect t="51035"/>
            <a:stretch/>
          </p:blipFill>
          <p:spPr>
            <a:xfrm>
              <a:off x="4947400" y="1786474"/>
              <a:ext cx="3934501" cy="18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82"/>
          <p:cNvSpPr txBox="1"/>
          <p:nvPr/>
        </p:nvSpPr>
        <p:spPr>
          <a:xfrm>
            <a:off x="299800" y="1221700"/>
            <a:ext cx="3882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Shades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72" name="Google Shape;672;p82"/>
          <p:cNvSpPr txBox="1"/>
          <p:nvPr/>
        </p:nvSpPr>
        <p:spPr>
          <a:xfrm>
            <a:off x="4991725" y="1221700"/>
            <a:ext cx="3882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14D"/>
                </a:solidFill>
                <a:highlight>
                  <a:srgbClr val="FFFFFF"/>
                </a:highlight>
                <a:latin typeface="Mulish"/>
                <a:ea typeface="Mulish"/>
                <a:cs typeface="Mulish"/>
                <a:sym typeface="Mulish"/>
              </a:rPr>
              <a:t>Tertiary</a:t>
            </a:r>
            <a:endParaRPr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Columns">
  <p:cSld name="Title and Content_2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5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85"/>
          <p:cNvSpPr txBox="1">
            <a:spLocks noGrp="1"/>
          </p:cNvSpPr>
          <p:nvPr>
            <p:ph type="body" idx="1"/>
          </p:nvPr>
        </p:nvSpPr>
        <p:spPr>
          <a:xfrm>
            <a:off x="247650" y="1089025"/>
            <a:ext cx="42006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689" name="Google Shape;689;p85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85"/>
          <p:cNvSpPr txBox="1">
            <a:spLocks noGrp="1"/>
          </p:cNvSpPr>
          <p:nvPr>
            <p:ph type="body" idx="2"/>
          </p:nvPr>
        </p:nvSpPr>
        <p:spPr>
          <a:xfrm>
            <a:off x="4692225" y="1089025"/>
            <a:ext cx="4189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cxnSp>
        <p:nvCxnSpPr>
          <p:cNvPr id="691" name="Google Shape;691;p85"/>
          <p:cNvCxnSpPr/>
          <p:nvPr/>
        </p:nvCxnSpPr>
        <p:spPr>
          <a:xfrm>
            <a:off x="4572000" y="1304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Columns">
  <p:cSld name="Title and Content_2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86"/>
          <p:cNvSpPr txBox="1">
            <a:spLocks noGrp="1"/>
          </p:cNvSpPr>
          <p:nvPr>
            <p:ph type="body" idx="1"/>
          </p:nvPr>
        </p:nvSpPr>
        <p:spPr>
          <a:xfrm>
            <a:off x="247650" y="1089025"/>
            <a:ext cx="27117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695" name="Google Shape;695;p8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86"/>
          <p:cNvSpPr txBox="1">
            <a:spLocks noGrp="1"/>
          </p:cNvSpPr>
          <p:nvPr>
            <p:ph type="body" idx="2"/>
          </p:nvPr>
        </p:nvSpPr>
        <p:spPr>
          <a:xfrm>
            <a:off x="3214875" y="1089025"/>
            <a:ext cx="27117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697" name="Google Shape;697;p86"/>
          <p:cNvSpPr txBox="1">
            <a:spLocks noGrp="1"/>
          </p:cNvSpPr>
          <p:nvPr>
            <p:ph type="body" idx="3"/>
          </p:nvPr>
        </p:nvSpPr>
        <p:spPr>
          <a:xfrm>
            <a:off x="6190425" y="1089025"/>
            <a:ext cx="26916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>
            <a:off x="3087455" y="1319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86"/>
          <p:cNvCxnSpPr/>
          <p:nvPr/>
        </p:nvCxnSpPr>
        <p:spPr>
          <a:xfrm>
            <a:off x="6061735" y="1319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porate Color Primary">
  <p:cSld name="Title and Content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4579650" y="1146750"/>
            <a:ext cx="3027900" cy="1718100"/>
          </a:xfrm>
          <a:prstGeom prst="rect">
            <a:avLst/>
          </a:prstGeom>
          <a:solidFill>
            <a:srgbClr val="C9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1551475" y="1146750"/>
            <a:ext cx="3027900" cy="2533200"/>
          </a:xfrm>
          <a:prstGeom prst="rect">
            <a:avLst/>
          </a:prstGeom>
          <a:solidFill>
            <a:srgbClr val="2131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6093750" y="2864875"/>
            <a:ext cx="1513800" cy="815100"/>
          </a:xfrm>
          <a:prstGeom prst="rect">
            <a:avLst/>
          </a:prstGeom>
          <a:solidFill>
            <a:srgbClr val="411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4579650" y="2864875"/>
            <a:ext cx="1513800" cy="815100"/>
          </a:xfrm>
          <a:prstGeom prst="rect">
            <a:avLst/>
          </a:prstGeom>
          <a:solidFill>
            <a:srgbClr val="C8C7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2209805" y="2066155"/>
            <a:ext cx="846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PANTONE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CMYK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RGB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HEX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2959305" y="2066155"/>
            <a:ext cx="12141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553C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95/72/15/62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33/49/77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#21314D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5202990" y="1700145"/>
            <a:ext cx="846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CMYK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RGB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HEX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5952490" y="1700145"/>
            <a:ext cx="12141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20/11/11/0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201/211/215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#C9D3D7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407080" y="2962695"/>
            <a:ext cx="846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CMYK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RGB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HEX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5156580" y="2962695"/>
            <a:ext cx="7833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21/16/25/0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200/199/187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#C8C7BB</a:t>
            </a:r>
            <a:endParaRPr sz="700" b="1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5971050" y="2962695"/>
            <a:ext cx="846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CMYK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RGB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HEX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6720550" y="2962695"/>
            <a:ext cx="7833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65/90/45/55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65/25/55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#411937</a:t>
            </a:r>
            <a:endParaRPr sz="7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1551475" y="3679975"/>
            <a:ext cx="1007700" cy="86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4"/>
          <p:cNvGrpSpPr/>
          <p:nvPr/>
        </p:nvGrpSpPr>
        <p:grpSpPr>
          <a:xfrm>
            <a:off x="1558985" y="3857380"/>
            <a:ext cx="936816" cy="711905"/>
            <a:chOff x="1558985" y="3857380"/>
            <a:chExt cx="936816" cy="711905"/>
          </a:xfrm>
        </p:grpSpPr>
        <p:sp>
          <p:nvSpPr>
            <p:cNvPr id="148" name="Google Shape;148;p24"/>
            <p:cNvSpPr txBox="1"/>
            <p:nvPr/>
          </p:nvSpPr>
          <p:spPr>
            <a:xfrm>
              <a:off x="1558985" y="3857385"/>
              <a:ext cx="468300" cy="7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CMYK</a:t>
              </a:r>
              <a:endParaRPr sz="7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RGB</a:t>
              </a:r>
              <a:endParaRPr sz="7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HEX</a:t>
              </a:r>
              <a:endParaRPr sz="7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49" name="Google Shape;149;p24"/>
            <p:cNvSpPr txBox="1"/>
            <p:nvPr/>
          </p:nvSpPr>
          <p:spPr>
            <a:xfrm>
              <a:off x="1930001" y="3857380"/>
              <a:ext cx="565800" cy="7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0/0/0/100</a:t>
              </a:r>
              <a:endParaRPr sz="7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0/0/0</a:t>
              </a:r>
              <a:endParaRPr sz="7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#000000</a:t>
              </a:r>
              <a:endParaRPr sz="7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50" name="Google Shape;150;p24"/>
          <p:cNvGrpSpPr/>
          <p:nvPr/>
        </p:nvGrpSpPr>
        <p:grpSpPr>
          <a:xfrm>
            <a:off x="2561575" y="3679975"/>
            <a:ext cx="1007700" cy="889310"/>
            <a:chOff x="1540575" y="3679975"/>
            <a:chExt cx="1007700" cy="889310"/>
          </a:xfrm>
        </p:grpSpPr>
        <p:sp>
          <p:nvSpPr>
            <p:cNvPr id="151" name="Google Shape;151;p24"/>
            <p:cNvSpPr/>
            <p:nvPr/>
          </p:nvSpPr>
          <p:spPr>
            <a:xfrm>
              <a:off x="1540575" y="3679975"/>
              <a:ext cx="1007700" cy="865500"/>
            </a:xfrm>
            <a:prstGeom prst="rect">
              <a:avLst/>
            </a:prstGeom>
            <a:solidFill>
              <a:srgbClr val="323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152;p24"/>
            <p:cNvGrpSpPr/>
            <p:nvPr/>
          </p:nvGrpSpPr>
          <p:grpSpPr>
            <a:xfrm>
              <a:off x="1558985" y="3857380"/>
              <a:ext cx="936816" cy="711905"/>
              <a:chOff x="1558985" y="3857380"/>
              <a:chExt cx="936816" cy="711905"/>
            </a:xfrm>
          </p:grpSpPr>
          <p:sp>
            <p:nvSpPr>
              <p:cNvPr id="153" name="Google Shape;153;p24"/>
              <p:cNvSpPr txBox="1"/>
              <p:nvPr/>
            </p:nvSpPr>
            <p:spPr>
              <a:xfrm>
                <a:off x="1558985" y="3857385"/>
                <a:ext cx="468300" cy="71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CMYK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RGB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HEX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</p:txBody>
          </p:sp>
          <p:sp>
            <p:nvSpPr>
              <p:cNvPr id="154" name="Google Shape;154;p24"/>
              <p:cNvSpPr txBox="1"/>
              <p:nvPr/>
            </p:nvSpPr>
            <p:spPr>
              <a:xfrm>
                <a:off x="1930001" y="3857380"/>
                <a:ext cx="565800" cy="71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0/0/0/95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50/50/50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#323232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</p:txBody>
          </p:sp>
        </p:grpSp>
      </p:grpSp>
      <p:grpSp>
        <p:nvGrpSpPr>
          <p:cNvPr id="155" name="Google Shape;155;p24"/>
          <p:cNvGrpSpPr/>
          <p:nvPr/>
        </p:nvGrpSpPr>
        <p:grpSpPr>
          <a:xfrm>
            <a:off x="3530099" y="3679975"/>
            <a:ext cx="1109315" cy="889310"/>
            <a:chOff x="1499024" y="3679975"/>
            <a:chExt cx="1109315" cy="889310"/>
          </a:xfrm>
        </p:grpSpPr>
        <p:sp>
          <p:nvSpPr>
            <p:cNvPr id="156" name="Google Shape;156;p24"/>
            <p:cNvSpPr/>
            <p:nvPr/>
          </p:nvSpPr>
          <p:spPr>
            <a:xfrm>
              <a:off x="1540575" y="3679975"/>
              <a:ext cx="1007700" cy="865500"/>
            </a:xfrm>
            <a:prstGeom prst="rect">
              <a:avLst/>
            </a:pr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" name="Google Shape;157;p24"/>
            <p:cNvGrpSpPr/>
            <p:nvPr/>
          </p:nvGrpSpPr>
          <p:grpSpPr>
            <a:xfrm>
              <a:off x="1499024" y="3857375"/>
              <a:ext cx="1109315" cy="711910"/>
              <a:chOff x="1499024" y="3857375"/>
              <a:chExt cx="1109315" cy="711910"/>
            </a:xfrm>
          </p:grpSpPr>
          <p:sp>
            <p:nvSpPr>
              <p:cNvPr id="158" name="Google Shape;158;p24"/>
              <p:cNvSpPr txBox="1"/>
              <p:nvPr/>
            </p:nvSpPr>
            <p:spPr>
              <a:xfrm>
                <a:off x="1499024" y="3857385"/>
                <a:ext cx="468300" cy="71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CMYK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RGB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HEX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</p:txBody>
          </p:sp>
          <p:sp>
            <p:nvSpPr>
              <p:cNvPr id="159" name="Google Shape;159;p24"/>
              <p:cNvSpPr txBox="1"/>
              <p:nvPr/>
            </p:nvSpPr>
            <p:spPr>
              <a:xfrm>
                <a:off x="1870039" y="3857375"/>
                <a:ext cx="738300" cy="71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0/0/0/75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100/100/100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rPr>
                  <a:t>#646464</a:t>
                </a: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</p:txBody>
          </p:sp>
        </p:grpSp>
      </p:grpSp>
      <p:grpSp>
        <p:nvGrpSpPr>
          <p:cNvPr id="160" name="Google Shape;160;p24"/>
          <p:cNvGrpSpPr/>
          <p:nvPr/>
        </p:nvGrpSpPr>
        <p:grpSpPr>
          <a:xfrm>
            <a:off x="4534679" y="3679975"/>
            <a:ext cx="1109315" cy="889310"/>
            <a:chOff x="1499024" y="3679975"/>
            <a:chExt cx="1109315" cy="889310"/>
          </a:xfrm>
        </p:grpSpPr>
        <p:sp>
          <p:nvSpPr>
            <p:cNvPr id="161" name="Google Shape;161;p24"/>
            <p:cNvSpPr/>
            <p:nvPr/>
          </p:nvSpPr>
          <p:spPr>
            <a:xfrm>
              <a:off x="1540575" y="3679975"/>
              <a:ext cx="1007700" cy="86550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" name="Google Shape;162;p24"/>
            <p:cNvGrpSpPr/>
            <p:nvPr/>
          </p:nvGrpSpPr>
          <p:grpSpPr>
            <a:xfrm>
              <a:off x="1499024" y="3857375"/>
              <a:ext cx="1109315" cy="711910"/>
              <a:chOff x="1499024" y="3857375"/>
              <a:chExt cx="1109315" cy="711910"/>
            </a:xfrm>
          </p:grpSpPr>
          <p:sp>
            <p:nvSpPr>
              <p:cNvPr id="163" name="Google Shape;163;p24"/>
              <p:cNvSpPr txBox="1"/>
              <p:nvPr/>
            </p:nvSpPr>
            <p:spPr>
              <a:xfrm>
                <a:off x="1499024" y="3857385"/>
                <a:ext cx="468300" cy="71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CMYK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RGB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HEX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</p:txBody>
          </p:sp>
          <p:sp>
            <p:nvSpPr>
              <p:cNvPr id="164" name="Google Shape;164;p24"/>
              <p:cNvSpPr txBox="1"/>
              <p:nvPr/>
            </p:nvSpPr>
            <p:spPr>
              <a:xfrm>
                <a:off x="1870039" y="3857375"/>
                <a:ext cx="738300" cy="71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0/0/0/50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150/150/150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#969696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</p:txBody>
          </p:sp>
        </p:grpSp>
      </p:grpSp>
      <p:grpSp>
        <p:nvGrpSpPr>
          <p:cNvPr id="165" name="Google Shape;165;p24"/>
          <p:cNvGrpSpPr/>
          <p:nvPr/>
        </p:nvGrpSpPr>
        <p:grpSpPr>
          <a:xfrm>
            <a:off x="5541399" y="3679975"/>
            <a:ext cx="1109315" cy="889310"/>
            <a:chOff x="1499024" y="3679975"/>
            <a:chExt cx="1109315" cy="889310"/>
          </a:xfrm>
        </p:grpSpPr>
        <p:sp>
          <p:nvSpPr>
            <p:cNvPr id="166" name="Google Shape;166;p24"/>
            <p:cNvSpPr/>
            <p:nvPr/>
          </p:nvSpPr>
          <p:spPr>
            <a:xfrm>
              <a:off x="1540575" y="3679975"/>
              <a:ext cx="1007700" cy="865500"/>
            </a:xfrm>
            <a:prstGeom prst="rect">
              <a:avLst/>
            </a:pr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24"/>
            <p:cNvGrpSpPr/>
            <p:nvPr/>
          </p:nvGrpSpPr>
          <p:grpSpPr>
            <a:xfrm>
              <a:off x="1499024" y="3857375"/>
              <a:ext cx="1109315" cy="711910"/>
              <a:chOff x="1499024" y="3857375"/>
              <a:chExt cx="1109315" cy="711910"/>
            </a:xfrm>
          </p:grpSpPr>
          <p:sp>
            <p:nvSpPr>
              <p:cNvPr id="168" name="Google Shape;168;p24"/>
              <p:cNvSpPr txBox="1"/>
              <p:nvPr/>
            </p:nvSpPr>
            <p:spPr>
              <a:xfrm>
                <a:off x="1499024" y="3857385"/>
                <a:ext cx="468300" cy="71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CMYK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RGB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HEX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</p:txBody>
          </p:sp>
          <p:sp>
            <p:nvSpPr>
              <p:cNvPr id="169" name="Google Shape;169;p24"/>
              <p:cNvSpPr txBox="1"/>
              <p:nvPr/>
            </p:nvSpPr>
            <p:spPr>
              <a:xfrm>
                <a:off x="1870039" y="3857375"/>
                <a:ext cx="738300" cy="71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0/0/0/25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200/200/200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rPr>
                  <a:t>#C8C8C8</a:t>
                </a:r>
                <a:endParaRPr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</p:txBody>
          </p:sp>
        </p:grpSp>
      </p:grpSp>
      <p:sp>
        <p:nvSpPr>
          <p:cNvPr id="170" name="Google Shape;170;p24"/>
          <p:cNvSpPr/>
          <p:nvPr/>
        </p:nvSpPr>
        <p:spPr>
          <a:xfrm>
            <a:off x="6588175" y="3679975"/>
            <a:ext cx="1019100" cy="865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4"/>
          <p:cNvGrpSpPr/>
          <p:nvPr/>
        </p:nvGrpSpPr>
        <p:grpSpPr>
          <a:xfrm>
            <a:off x="6549002" y="3857375"/>
            <a:ext cx="1109315" cy="711910"/>
            <a:chOff x="1514014" y="3857375"/>
            <a:chExt cx="1109315" cy="711910"/>
          </a:xfrm>
        </p:grpSpPr>
        <p:sp>
          <p:nvSpPr>
            <p:cNvPr id="172" name="Google Shape;172;p24"/>
            <p:cNvSpPr txBox="1"/>
            <p:nvPr/>
          </p:nvSpPr>
          <p:spPr>
            <a:xfrm>
              <a:off x="1514014" y="3857385"/>
              <a:ext cx="468300" cy="7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rPr>
                <a:t>CMYK</a:t>
              </a:r>
              <a:endParaRPr sz="7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rPr>
                <a:t>RGB</a:t>
              </a:r>
              <a:endParaRPr sz="7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rPr>
                <a:t>HEX</a:t>
              </a:r>
              <a:endParaRPr sz="7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73" name="Google Shape;173;p24"/>
            <p:cNvSpPr txBox="1"/>
            <p:nvPr/>
          </p:nvSpPr>
          <p:spPr>
            <a:xfrm>
              <a:off x="1885030" y="3857375"/>
              <a:ext cx="738300" cy="7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rPr>
                <a:t>0/0/0/10</a:t>
              </a:r>
              <a:endParaRPr sz="7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rPr>
                <a:t>230/230/230</a:t>
              </a:r>
              <a:endParaRPr sz="7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1314D"/>
                  </a:solidFill>
                  <a:latin typeface="Mulish"/>
                  <a:ea typeface="Mulish"/>
                  <a:cs typeface="Mulish"/>
                  <a:sym typeface="Mulish"/>
                </a:rPr>
                <a:t>#E6E6E6</a:t>
              </a:r>
              <a:endParaRPr sz="7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Columns with Image ">
  <p:cSld name="Title and Content_2_1_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7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87"/>
          <p:cNvSpPr txBox="1">
            <a:spLocks noGrp="1"/>
          </p:cNvSpPr>
          <p:nvPr>
            <p:ph type="body" idx="1"/>
          </p:nvPr>
        </p:nvSpPr>
        <p:spPr>
          <a:xfrm>
            <a:off x="247650" y="2668249"/>
            <a:ext cx="27117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703" name="Google Shape;703;p87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p87"/>
          <p:cNvSpPr txBox="1">
            <a:spLocks noGrp="1"/>
          </p:cNvSpPr>
          <p:nvPr>
            <p:ph type="body" idx="2"/>
          </p:nvPr>
        </p:nvSpPr>
        <p:spPr>
          <a:xfrm>
            <a:off x="3214875" y="2668249"/>
            <a:ext cx="27117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705" name="Google Shape;705;p87"/>
          <p:cNvSpPr txBox="1">
            <a:spLocks noGrp="1"/>
          </p:cNvSpPr>
          <p:nvPr>
            <p:ph type="body" idx="3"/>
          </p:nvPr>
        </p:nvSpPr>
        <p:spPr>
          <a:xfrm>
            <a:off x="6190425" y="2668249"/>
            <a:ext cx="26916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Columns with Icon">
  <p:cSld name="Title and Content_2_1_3_1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8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88"/>
          <p:cNvSpPr txBox="1">
            <a:spLocks noGrp="1"/>
          </p:cNvSpPr>
          <p:nvPr>
            <p:ph type="body" idx="1"/>
          </p:nvPr>
        </p:nvSpPr>
        <p:spPr>
          <a:xfrm>
            <a:off x="247650" y="2490763"/>
            <a:ext cx="27117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709" name="Google Shape;709;p8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88"/>
          <p:cNvSpPr txBox="1">
            <a:spLocks noGrp="1"/>
          </p:cNvSpPr>
          <p:nvPr>
            <p:ph type="body" idx="2"/>
          </p:nvPr>
        </p:nvSpPr>
        <p:spPr>
          <a:xfrm>
            <a:off x="3214875" y="2490763"/>
            <a:ext cx="27117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711" name="Google Shape;711;p88"/>
          <p:cNvSpPr txBox="1">
            <a:spLocks noGrp="1"/>
          </p:cNvSpPr>
          <p:nvPr>
            <p:ph type="body" idx="3"/>
          </p:nvPr>
        </p:nvSpPr>
        <p:spPr>
          <a:xfrm>
            <a:off x="6190425" y="2490763"/>
            <a:ext cx="26916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grpSp>
        <p:nvGrpSpPr>
          <p:cNvPr id="712" name="Google Shape;712;p88"/>
          <p:cNvGrpSpPr/>
          <p:nvPr/>
        </p:nvGrpSpPr>
        <p:grpSpPr>
          <a:xfrm>
            <a:off x="1085675" y="1194896"/>
            <a:ext cx="1035600" cy="1035600"/>
            <a:chOff x="765875" y="1448125"/>
            <a:chExt cx="1035600" cy="1035600"/>
          </a:xfrm>
        </p:grpSpPr>
        <p:sp>
          <p:nvSpPr>
            <p:cNvPr id="713" name="Google Shape;713;p88"/>
            <p:cNvSpPr/>
            <p:nvPr/>
          </p:nvSpPr>
          <p:spPr>
            <a:xfrm>
              <a:off x="765875" y="1448125"/>
              <a:ext cx="1035600" cy="1035600"/>
            </a:xfrm>
            <a:prstGeom prst="rect">
              <a:avLst/>
            </a:prstGeom>
            <a:solidFill>
              <a:srgbClr val="213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4" name="Google Shape;714;p8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08562" y="1782264"/>
              <a:ext cx="550225" cy="367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5" name="Google Shape;715;p88"/>
          <p:cNvGrpSpPr/>
          <p:nvPr/>
        </p:nvGrpSpPr>
        <p:grpSpPr>
          <a:xfrm>
            <a:off x="4054183" y="1194896"/>
            <a:ext cx="1035600" cy="1035600"/>
            <a:chOff x="2942683" y="1448125"/>
            <a:chExt cx="1035600" cy="1035600"/>
          </a:xfrm>
        </p:grpSpPr>
        <p:sp>
          <p:nvSpPr>
            <p:cNvPr id="716" name="Google Shape;716;p88"/>
            <p:cNvSpPr/>
            <p:nvPr/>
          </p:nvSpPr>
          <p:spPr>
            <a:xfrm>
              <a:off x="2942683" y="1448125"/>
              <a:ext cx="1035600" cy="1035600"/>
            </a:xfrm>
            <a:prstGeom prst="rect">
              <a:avLst/>
            </a:pr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7" name="Google Shape;717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15263" y="1690813"/>
              <a:ext cx="550225" cy="550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88"/>
          <p:cNvGrpSpPr/>
          <p:nvPr/>
        </p:nvGrpSpPr>
        <p:grpSpPr>
          <a:xfrm>
            <a:off x="7022717" y="1194896"/>
            <a:ext cx="1035600" cy="1035600"/>
            <a:chOff x="5278267" y="1448125"/>
            <a:chExt cx="1035600" cy="1035600"/>
          </a:xfrm>
        </p:grpSpPr>
        <p:sp>
          <p:nvSpPr>
            <p:cNvPr id="719" name="Google Shape;719;p88"/>
            <p:cNvSpPr/>
            <p:nvPr/>
          </p:nvSpPr>
          <p:spPr>
            <a:xfrm>
              <a:off x="5278267" y="1448125"/>
              <a:ext cx="1035600" cy="1035600"/>
            </a:xfrm>
            <a:prstGeom prst="rect">
              <a:avLst/>
            </a:prstGeom>
            <a:solidFill>
              <a:srgbClr val="411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20" name="Google Shape;720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82238" y="1755425"/>
              <a:ext cx="420975" cy="42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Columns with Icon 1">
  <p:cSld name="Title and Content_2_1_3_1_1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9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89"/>
          <p:cNvSpPr txBox="1">
            <a:spLocks noGrp="1"/>
          </p:cNvSpPr>
          <p:nvPr>
            <p:ph type="body" idx="1"/>
          </p:nvPr>
        </p:nvSpPr>
        <p:spPr>
          <a:xfrm>
            <a:off x="247650" y="2490763"/>
            <a:ext cx="27117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Char char="•"/>
              <a:defRPr/>
            </a:lvl1pPr>
            <a:lvl2pPr marL="914400" lvl="1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600"/>
            </a:lvl2pPr>
            <a:lvl3pPr marL="1371600" lvl="2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300"/>
            </a:lvl3pPr>
            <a:lvl4pPr marL="1828800" lvl="3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4pPr>
            <a:lvl5pPr marL="2286000" lvl="4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5pPr>
            <a:lvl6pPr marL="2743200" lvl="5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24" name="Google Shape;724;p8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89"/>
          <p:cNvSpPr txBox="1">
            <a:spLocks noGrp="1"/>
          </p:cNvSpPr>
          <p:nvPr>
            <p:ph type="body" idx="2"/>
          </p:nvPr>
        </p:nvSpPr>
        <p:spPr>
          <a:xfrm>
            <a:off x="3214875" y="2490763"/>
            <a:ext cx="27117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Char char="•"/>
              <a:defRPr/>
            </a:lvl1pPr>
            <a:lvl2pPr marL="914400" lvl="1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600"/>
            </a:lvl2pPr>
            <a:lvl3pPr marL="1371600" lvl="2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300"/>
            </a:lvl3pPr>
            <a:lvl4pPr marL="1828800" lvl="3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4pPr>
            <a:lvl5pPr marL="2286000" lvl="4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5pPr>
            <a:lvl6pPr marL="2743200" lvl="5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26" name="Google Shape;726;p89"/>
          <p:cNvSpPr txBox="1">
            <a:spLocks noGrp="1"/>
          </p:cNvSpPr>
          <p:nvPr>
            <p:ph type="body" idx="3"/>
          </p:nvPr>
        </p:nvSpPr>
        <p:spPr>
          <a:xfrm>
            <a:off x="6190425" y="2490763"/>
            <a:ext cx="2691600" cy="2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1100"/>
              <a:buChar char="•"/>
              <a:defRPr/>
            </a:lvl1pPr>
            <a:lvl2pPr marL="914400" lvl="1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600"/>
            </a:lvl2pPr>
            <a:lvl3pPr marL="1371600" lvl="2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300"/>
            </a:lvl3pPr>
            <a:lvl4pPr marL="1828800" lvl="3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4pPr>
            <a:lvl5pPr marL="2286000" lvl="4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200"/>
              <a:buChar char="•"/>
              <a:defRPr sz="1200"/>
            </a:lvl5pPr>
            <a:lvl6pPr marL="2743200" lvl="5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pic>
        <p:nvPicPr>
          <p:cNvPr id="727" name="Google Shape;727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5688" y="1367061"/>
            <a:ext cx="1035525" cy="69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125" y="1278616"/>
            <a:ext cx="868100" cy="8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700" y="1228497"/>
            <a:ext cx="968350" cy="968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4 Columns">
  <p:cSld name="Title and Content_2_1_2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0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90"/>
          <p:cNvSpPr txBox="1">
            <a:spLocks noGrp="1"/>
          </p:cNvSpPr>
          <p:nvPr>
            <p:ph type="body" idx="1"/>
          </p:nvPr>
        </p:nvSpPr>
        <p:spPr>
          <a:xfrm>
            <a:off x="247650" y="1089025"/>
            <a:ext cx="1975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500"/>
            </a:lvl1pPr>
            <a:lvl2pPr marL="91440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300"/>
            </a:lvl2pPr>
            <a:lvl3pPr marL="137160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0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733" name="Google Shape;733;p90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4" name="Google Shape;734;p90"/>
          <p:cNvSpPr txBox="1">
            <a:spLocks noGrp="1"/>
          </p:cNvSpPr>
          <p:nvPr>
            <p:ph type="body" idx="2"/>
          </p:nvPr>
        </p:nvSpPr>
        <p:spPr>
          <a:xfrm>
            <a:off x="2471450" y="1089025"/>
            <a:ext cx="1975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500"/>
            </a:lvl1pPr>
            <a:lvl2pPr marL="91440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300"/>
            </a:lvl2pPr>
            <a:lvl3pPr marL="137160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0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735" name="Google Shape;735;p90"/>
          <p:cNvSpPr txBox="1">
            <a:spLocks noGrp="1"/>
          </p:cNvSpPr>
          <p:nvPr>
            <p:ph type="body" idx="3"/>
          </p:nvPr>
        </p:nvSpPr>
        <p:spPr>
          <a:xfrm>
            <a:off x="4694775" y="1089025"/>
            <a:ext cx="1975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500"/>
            </a:lvl1pPr>
            <a:lvl2pPr marL="91440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300"/>
            </a:lvl2pPr>
            <a:lvl3pPr marL="137160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0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736" name="Google Shape;736;p90"/>
          <p:cNvSpPr txBox="1">
            <a:spLocks noGrp="1"/>
          </p:cNvSpPr>
          <p:nvPr>
            <p:ph type="body" idx="4"/>
          </p:nvPr>
        </p:nvSpPr>
        <p:spPr>
          <a:xfrm>
            <a:off x="6918100" y="1089025"/>
            <a:ext cx="1975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500"/>
            </a:lvl1pPr>
            <a:lvl2pPr marL="91440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300"/>
            </a:lvl2pPr>
            <a:lvl3pPr marL="137160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10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cxnSp>
        <p:nvCxnSpPr>
          <p:cNvPr id="737" name="Google Shape;737;p90"/>
          <p:cNvCxnSpPr/>
          <p:nvPr/>
        </p:nvCxnSpPr>
        <p:spPr>
          <a:xfrm>
            <a:off x="2344040" y="1319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90"/>
          <p:cNvCxnSpPr/>
          <p:nvPr/>
        </p:nvCxnSpPr>
        <p:spPr>
          <a:xfrm>
            <a:off x="4568840" y="1319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90"/>
          <p:cNvCxnSpPr/>
          <p:nvPr/>
        </p:nvCxnSpPr>
        <p:spPr>
          <a:xfrm>
            <a:off x="6793640" y="1319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">
  <p:cSld name="Title and Content_2_1_1_1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1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91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43" name="Google Shape;743;p91"/>
          <p:cNvGraphicFramePr/>
          <p:nvPr/>
        </p:nvGraphicFramePr>
        <p:xfrm>
          <a:off x="331658" y="132048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{C4CA9D97-0BCE-461F-B7E9-BF47B7E91030}</a:tableStyleId>
              </a:tblPr>
              <a:tblGrid>
                <a:gridCol w="284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Title</a:t>
                      </a:r>
                      <a:endParaRPr sz="1100" b="0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25" marR="205750" marT="7150" marB="7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31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Title</a:t>
                      </a:r>
                      <a:endParaRPr sz="1100" b="0" i="0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25" marR="205750" marT="7150" marB="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Title</a:t>
                      </a:r>
                      <a:endParaRPr sz="1100" b="0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25" marR="205750" marT="7150" marB="71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11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25" marR="205750" marT="7150" marB="715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9D3D7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00" marR="205750" marT="7150" marB="715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9D3D7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00" marR="205750" marT="7150" marB="715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9D3D7">
                        <a:alpha val="4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25" marR="205750" marT="7150" marB="7150" anchor="ctr">
                    <a:solidFill>
                      <a:srgbClr val="C9D3D7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00" marR="205750" marT="7150" marB="7150" anchor="ctr">
                    <a:solidFill>
                      <a:srgbClr val="C9D3D7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00" marR="205750" marT="7150" marB="7150" anchor="ctr">
                    <a:solidFill>
                      <a:srgbClr val="C9D3D7">
                        <a:alpha val="4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25" marR="205750" marT="7150" marB="7150" anchor="ctr">
                    <a:solidFill>
                      <a:srgbClr val="C9D3D7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00" marR="205750" marT="7150" marB="7150" anchor="ctr">
                    <a:solidFill>
                      <a:srgbClr val="C9D3D7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00" marR="205750" marT="7150" marB="7150" anchor="ctr">
                    <a:solidFill>
                      <a:srgbClr val="C9D3D7">
                        <a:alpha val="4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25" marR="205750" marT="7150" marB="7150" anchor="ctr">
                    <a:solidFill>
                      <a:srgbClr val="C9D3D7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00" marR="205750" marT="7150" marB="7150" anchor="ctr">
                    <a:solidFill>
                      <a:srgbClr val="C9D3D7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Content</a:t>
                      </a:r>
                      <a:endParaRPr sz="1100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74300" marR="205750" marT="7150" marB="7150" anchor="ctr">
                    <a:solidFill>
                      <a:srgbClr val="C9D3D7">
                        <a:alpha val="4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and Charts">
  <p:cSld name="Title and Content_2_1_1_1_1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2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92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92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325" y="2741650"/>
            <a:ext cx="2932530" cy="18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41" y="928375"/>
            <a:ext cx="2932524" cy="18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2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155" y="2741650"/>
            <a:ext cx="3269748" cy="202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and Charts 2">
  <p:cSld name="Title and Content_2_1_1_1_1_3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3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9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3" name="Google Shape;753;p93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325" y="2741650"/>
            <a:ext cx="2932530" cy="18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9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41" y="928375"/>
            <a:ext cx="2932524" cy="18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9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155" y="2741650"/>
            <a:ext cx="3269748" cy="202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and Charts 1">
  <p:cSld name="Title and Content_2_1_1_1_1_2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4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94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9" name="Google Shape;759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9300" y="976525"/>
            <a:ext cx="6533604" cy="3717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 and Stats">
  <p:cSld name="Title and Content_2_1_1_1_1_1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5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95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3" name="Google Shape;76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5" y="1241350"/>
            <a:ext cx="4233674" cy="281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41350"/>
            <a:ext cx="4231450" cy="2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5"/>
          <p:cNvSpPr txBox="1"/>
          <p:nvPr/>
        </p:nvSpPr>
        <p:spPr>
          <a:xfrm>
            <a:off x="5805713" y="1984438"/>
            <a:ext cx="15285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rPr>
              <a:t>&gt;30%</a:t>
            </a:r>
            <a:endParaRPr sz="3600">
              <a:solidFill>
                <a:srgbClr val="411937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66" name="Google Shape;766;p95"/>
          <p:cNvSpPr txBox="1"/>
          <p:nvPr/>
        </p:nvSpPr>
        <p:spPr>
          <a:xfrm>
            <a:off x="1800238" y="1984438"/>
            <a:ext cx="15285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$1.6B</a:t>
            </a:r>
            <a:endParaRPr sz="36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 and Stats 1">
  <p:cSld name="Title and Content_2_1_1_1_1_1_2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9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0" name="Google Shape;770;p96"/>
          <p:cNvGrpSpPr/>
          <p:nvPr/>
        </p:nvGrpSpPr>
        <p:grpSpPr>
          <a:xfrm>
            <a:off x="951475" y="1662410"/>
            <a:ext cx="7217613" cy="1893627"/>
            <a:chOff x="248200" y="2870622"/>
            <a:chExt cx="7217613" cy="1893627"/>
          </a:xfrm>
        </p:grpSpPr>
        <p:pic>
          <p:nvPicPr>
            <p:cNvPr id="771" name="Google Shape;771;p9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8200" y="2870622"/>
              <a:ext cx="3528001" cy="1871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35550" y="2893100"/>
              <a:ext cx="3630263" cy="1871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3" name="Google Shape;773;p96"/>
          <p:cNvSpPr txBox="1"/>
          <p:nvPr/>
        </p:nvSpPr>
        <p:spPr>
          <a:xfrm>
            <a:off x="1045717" y="1943350"/>
            <a:ext cx="15285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&lt;5Min</a:t>
            </a:r>
            <a:endParaRPr sz="23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74" name="Google Shape;774;p96"/>
          <p:cNvSpPr txBox="1"/>
          <p:nvPr/>
        </p:nvSpPr>
        <p:spPr>
          <a:xfrm>
            <a:off x="2844542" y="1943350"/>
            <a:ext cx="15285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35%</a:t>
            </a:r>
            <a:endParaRPr sz="23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75" name="Google Shape;775;p96"/>
          <p:cNvSpPr txBox="1"/>
          <p:nvPr/>
        </p:nvSpPr>
        <p:spPr>
          <a:xfrm>
            <a:off x="4673342" y="1943350"/>
            <a:ext cx="15285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2/3</a:t>
            </a:r>
            <a:endParaRPr sz="23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76" name="Google Shape;776;p96"/>
          <p:cNvSpPr txBox="1"/>
          <p:nvPr/>
        </p:nvSpPr>
        <p:spPr>
          <a:xfrm>
            <a:off x="6464667" y="1943350"/>
            <a:ext cx="15285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$12M</a:t>
            </a:r>
            <a:endParaRPr sz="23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porate Color Secondary">
  <p:cSld name="Title and Content_4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299800" y="1396600"/>
            <a:ext cx="3882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Shades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4991725" y="1396600"/>
            <a:ext cx="3882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14D"/>
                </a:solidFill>
                <a:highlight>
                  <a:srgbClr val="FFFFFF"/>
                </a:highlight>
                <a:latin typeface="Mulish"/>
                <a:ea typeface="Mulish"/>
                <a:cs typeface="Mulish"/>
                <a:sym typeface="Mulish"/>
              </a:rPr>
              <a:t>Tertiary</a:t>
            </a:r>
            <a:endParaRPr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329950" y="1913663"/>
            <a:ext cx="3822300" cy="524700"/>
            <a:chOff x="704525" y="2475788"/>
            <a:chExt cx="3822300" cy="524700"/>
          </a:xfrm>
        </p:grpSpPr>
        <p:grpSp>
          <p:nvGrpSpPr>
            <p:cNvPr id="180" name="Google Shape;180;p25"/>
            <p:cNvGrpSpPr/>
            <p:nvPr/>
          </p:nvGrpSpPr>
          <p:grpSpPr>
            <a:xfrm>
              <a:off x="704525" y="2475788"/>
              <a:ext cx="1274100" cy="524700"/>
              <a:chOff x="704525" y="2475788"/>
              <a:chExt cx="1274100" cy="524700"/>
            </a:xfrm>
          </p:grpSpPr>
          <p:sp>
            <p:nvSpPr>
              <p:cNvPr id="181" name="Google Shape;181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3751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" name="Google Shape;182;p25"/>
              <p:cNvGrpSpPr/>
              <p:nvPr/>
            </p:nvGrpSpPr>
            <p:grpSpPr>
              <a:xfrm>
                <a:off x="850677" y="2532057"/>
                <a:ext cx="936820" cy="397203"/>
                <a:chOff x="1536490" y="3849882"/>
                <a:chExt cx="936820" cy="397203"/>
              </a:xfrm>
            </p:grpSpPr>
            <p:sp>
              <p:nvSpPr>
                <p:cNvPr id="183" name="Google Shape;183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184" name="Google Shape;184;p25"/>
                <p:cNvSpPr txBox="1"/>
                <p:nvPr/>
              </p:nvSpPr>
              <p:spPr>
                <a:xfrm>
                  <a:off x="1907509" y="3849882"/>
                  <a:ext cx="5658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85/81/12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#37517f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185" name="Google Shape;185;p25"/>
            <p:cNvGrpSpPr/>
            <p:nvPr/>
          </p:nvGrpSpPr>
          <p:grpSpPr>
            <a:xfrm>
              <a:off x="1978625" y="2475788"/>
              <a:ext cx="1274100" cy="524700"/>
              <a:chOff x="704525" y="2475788"/>
              <a:chExt cx="1274100" cy="524700"/>
            </a:xfrm>
          </p:grpSpPr>
          <p:sp>
            <p:nvSpPr>
              <p:cNvPr id="186" name="Google Shape;186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4D7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7" name="Google Shape;187;p25"/>
              <p:cNvGrpSpPr/>
              <p:nvPr/>
            </p:nvGrpSpPr>
            <p:grpSpPr>
              <a:xfrm>
                <a:off x="850677" y="2532050"/>
                <a:ext cx="1053223" cy="397210"/>
                <a:chOff x="1536490" y="3849875"/>
                <a:chExt cx="1053223" cy="397210"/>
              </a:xfrm>
            </p:grpSpPr>
            <p:sp>
              <p:nvSpPr>
                <p:cNvPr id="188" name="Google Shape;188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189" name="Google Shape;189;p25"/>
                <p:cNvSpPr txBox="1"/>
                <p:nvPr/>
              </p:nvSpPr>
              <p:spPr>
                <a:xfrm>
                  <a:off x="1907513" y="3849875"/>
                  <a:ext cx="6822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77/114/179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#4d72b3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190" name="Google Shape;190;p25"/>
            <p:cNvGrpSpPr/>
            <p:nvPr/>
          </p:nvGrpSpPr>
          <p:grpSpPr>
            <a:xfrm>
              <a:off x="3252725" y="2475788"/>
              <a:ext cx="1274100" cy="524700"/>
              <a:chOff x="704525" y="2475788"/>
              <a:chExt cx="1274100" cy="524700"/>
            </a:xfrm>
          </p:grpSpPr>
          <p:sp>
            <p:nvSpPr>
              <p:cNvPr id="191" name="Google Shape;191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BAD3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25"/>
              <p:cNvGrpSpPr/>
              <p:nvPr/>
            </p:nvGrpSpPr>
            <p:grpSpPr>
              <a:xfrm>
                <a:off x="850677" y="2532050"/>
                <a:ext cx="1090724" cy="397210"/>
                <a:chOff x="1536490" y="3849875"/>
                <a:chExt cx="1090724" cy="397210"/>
              </a:xfrm>
            </p:grpSpPr>
            <p:sp>
              <p:nvSpPr>
                <p:cNvPr id="193" name="Google Shape;193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194" name="Google Shape;194;p25"/>
                <p:cNvSpPr txBox="1"/>
                <p:nvPr/>
              </p:nvSpPr>
              <p:spPr>
                <a:xfrm>
                  <a:off x="1907513" y="3849875"/>
                  <a:ext cx="7197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186/211/255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#bad3ff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</p:grpSp>
      <p:grpSp>
        <p:nvGrpSpPr>
          <p:cNvPr id="195" name="Google Shape;195;p25"/>
          <p:cNvGrpSpPr/>
          <p:nvPr/>
        </p:nvGrpSpPr>
        <p:grpSpPr>
          <a:xfrm>
            <a:off x="329950" y="2558238"/>
            <a:ext cx="3822300" cy="524700"/>
            <a:chOff x="704525" y="3090388"/>
            <a:chExt cx="3822300" cy="524700"/>
          </a:xfrm>
        </p:grpSpPr>
        <p:grpSp>
          <p:nvGrpSpPr>
            <p:cNvPr id="196" name="Google Shape;196;p25"/>
            <p:cNvGrpSpPr/>
            <p:nvPr/>
          </p:nvGrpSpPr>
          <p:grpSpPr>
            <a:xfrm>
              <a:off x="704525" y="3090388"/>
              <a:ext cx="1274100" cy="524700"/>
              <a:chOff x="704525" y="2475788"/>
              <a:chExt cx="1274100" cy="524700"/>
            </a:xfrm>
          </p:grpSpPr>
          <p:sp>
            <p:nvSpPr>
              <p:cNvPr id="197" name="Google Shape;197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608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" name="Google Shape;198;p25"/>
              <p:cNvGrpSpPr/>
              <p:nvPr/>
            </p:nvGrpSpPr>
            <p:grpSpPr>
              <a:xfrm>
                <a:off x="850677" y="2532050"/>
                <a:ext cx="1127924" cy="397210"/>
                <a:chOff x="1536490" y="3849875"/>
                <a:chExt cx="1127924" cy="397210"/>
              </a:xfrm>
            </p:grpSpPr>
            <p:sp>
              <p:nvSpPr>
                <p:cNvPr id="199" name="Google Shape;199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00" name="Google Shape;200;p25"/>
                <p:cNvSpPr txBox="1"/>
                <p:nvPr/>
              </p:nvSpPr>
              <p:spPr>
                <a:xfrm>
                  <a:off x="1907513" y="3849875"/>
                  <a:ext cx="7569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96/137/153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#608999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01" name="Google Shape;201;p25"/>
            <p:cNvGrpSpPr/>
            <p:nvPr/>
          </p:nvGrpSpPr>
          <p:grpSpPr>
            <a:xfrm>
              <a:off x="1978625" y="3090388"/>
              <a:ext cx="1274100" cy="524700"/>
              <a:chOff x="704525" y="2475788"/>
              <a:chExt cx="1274100" cy="524700"/>
            </a:xfrm>
          </p:grpSpPr>
          <p:sp>
            <p:nvSpPr>
              <p:cNvPr id="202" name="Google Shape;202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70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" name="Google Shape;203;p25"/>
              <p:cNvGrpSpPr/>
              <p:nvPr/>
            </p:nvGrpSpPr>
            <p:grpSpPr>
              <a:xfrm>
                <a:off x="850677" y="2532050"/>
                <a:ext cx="1127923" cy="397210"/>
                <a:chOff x="1536490" y="3849875"/>
                <a:chExt cx="1127923" cy="397210"/>
              </a:xfrm>
            </p:grpSpPr>
            <p:sp>
              <p:nvSpPr>
                <p:cNvPr id="204" name="Google Shape;204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05" name="Google Shape;205;p25"/>
                <p:cNvSpPr txBox="1"/>
                <p:nvPr/>
              </p:nvSpPr>
              <p:spPr>
                <a:xfrm>
                  <a:off x="1907512" y="3849875"/>
                  <a:ext cx="7569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112/160/179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#70a0b3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06" name="Google Shape;206;p25"/>
            <p:cNvGrpSpPr/>
            <p:nvPr/>
          </p:nvGrpSpPr>
          <p:grpSpPr>
            <a:xfrm>
              <a:off x="3252725" y="3090388"/>
              <a:ext cx="1274100" cy="524700"/>
              <a:chOff x="704525" y="2475788"/>
              <a:chExt cx="1274100" cy="524700"/>
            </a:xfrm>
          </p:grpSpPr>
          <p:sp>
            <p:nvSpPr>
              <p:cNvPr id="207" name="Google Shape;207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98C4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8" name="Google Shape;208;p25"/>
              <p:cNvGrpSpPr/>
              <p:nvPr/>
            </p:nvGrpSpPr>
            <p:grpSpPr>
              <a:xfrm>
                <a:off x="850677" y="2532050"/>
                <a:ext cx="1090724" cy="397210"/>
                <a:chOff x="1536490" y="3849875"/>
                <a:chExt cx="1090724" cy="397210"/>
              </a:xfrm>
            </p:grpSpPr>
            <p:sp>
              <p:nvSpPr>
                <p:cNvPr id="209" name="Google Shape;209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10" name="Google Shape;210;p25"/>
                <p:cNvSpPr txBox="1"/>
                <p:nvPr/>
              </p:nvSpPr>
              <p:spPr>
                <a:xfrm>
                  <a:off x="1907513" y="3849875"/>
                  <a:ext cx="7197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152/196/202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#98c4ca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</p:grpSp>
      <p:grpSp>
        <p:nvGrpSpPr>
          <p:cNvPr id="211" name="Google Shape;211;p25"/>
          <p:cNvGrpSpPr/>
          <p:nvPr/>
        </p:nvGrpSpPr>
        <p:grpSpPr>
          <a:xfrm>
            <a:off x="329950" y="3202813"/>
            <a:ext cx="3822300" cy="524700"/>
            <a:chOff x="704525" y="3090388"/>
            <a:chExt cx="3822300" cy="524700"/>
          </a:xfrm>
        </p:grpSpPr>
        <p:grpSp>
          <p:nvGrpSpPr>
            <p:cNvPr id="212" name="Google Shape;212;p25"/>
            <p:cNvGrpSpPr/>
            <p:nvPr/>
          </p:nvGrpSpPr>
          <p:grpSpPr>
            <a:xfrm>
              <a:off x="704525" y="3090388"/>
              <a:ext cx="1274100" cy="524700"/>
              <a:chOff x="704525" y="2475788"/>
              <a:chExt cx="1274100" cy="524700"/>
            </a:xfrm>
          </p:grpSpPr>
          <p:sp>
            <p:nvSpPr>
              <p:cNvPr id="213" name="Google Shape;213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7F30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4" name="Google Shape;214;p25"/>
              <p:cNvGrpSpPr/>
              <p:nvPr/>
            </p:nvGrpSpPr>
            <p:grpSpPr>
              <a:xfrm>
                <a:off x="850677" y="2532050"/>
                <a:ext cx="1127924" cy="397210"/>
                <a:chOff x="1536490" y="3849875"/>
                <a:chExt cx="1127924" cy="397210"/>
              </a:xfrm>
            </p:grpSpPr>
            <p:sp>
              <p:nvSpPr>
                <p:cNvPr id="215" name="Google Shape;215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16" name="Google Shape;216;p25"/>
                <p:cNvSpPr txBox="1"/>
                <p:nvPr/>
              </p:nvSpPr>
              <p:spPr>
                <a:xfrm>
                  <a:off x="1907513" y="3849875"/>
                  <a:ext cx="7569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127/48/108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#7f306c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17" name="Google Shape;217;p25"/>
            <p:cNvGrpSpPr/>
            <p:nvPr/>
          </p:nvGrpSpPr>
          <p:grpSpPr>
            <a:xfrm>
              <a:off x="1978625" y="3090388"/>
              <a:ext cx="1274100" cy="524700"/>
              <a:chOff x="704525" y="2475788"/>
              <a:chExt cx="1274100" cy="524700"/>
            </a:xfrm>
          </p:grpSpPr>
          <p:sp>
            <p:nvSpPr>
              <p:cNvPr id="218" name="Google Shape;218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993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9" name="Google Shape;219;p25"/>
              <p:cNvGrpSpPr/>
              <p:nvPr/>
            </p:nvGrpSpPr>
            <p:grpSpPr>
              <a:xfrm>
                <a:off x="850677" y="2532050"/>
                <a:ext cx="1127923" cy="397210"/>
                <a:chOff x="1536490" y="3849875"/>
                <a:chExt cx="1127923" cy="397210"/>
              </a:xfrm>
            </p:grpSpPr>
            <p:sp>
              <p:nvSpPr>
                <p:cNvPr id="220" name="Google Shape;220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21" name="Google Shape;221;p25"/>
                <p:cNvSpPr txBox="1"/>
                <p:nvPr/>
              </p:nvSpPr>
              <p:spPr>
                <a:xfrm>
                  <a:off x="1907512" y="3849875"/>
                  <a:ext cx="7569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153/58/129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#993a81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22" name="Google Shape;222;p25"/>
            <p:cNvGrpSpPr/>
            <p:nvPr/>
          </p:nvGrpSpPr>
          <p:grpSpPr>
            <a:xfrm>
              <a:off x="3252725" y="3090388"/>
              <a:ext cx="1274100" cy="524700"/>
              <a:chOff x="704525" y="2475788"/>
              <a:chExt cx="1274100" cy="524700"/>
            </a:xfrm>
          </p:grpSpPr>
          <p:sp>
            <p:nvSpPr>
              <p:cNvPr id="223" name="Google Shape;223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BF82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" name="Google Shape;224;p25"/>
              <p:cNvGrpSpPr/>
              <p:nvPr/>
            </p:nvGrpSpPr>
            <p:grpSpPr>
              <a:xfrm>
                <a:off x="850677" y="2532050"/>
                <a:ext cx="1090724" cy="397210"/>
                <a:chOff x="1536490" y="3849875"/>
                <a:chExt cx="1090724" cy="397210"/>
              </a:xfrm>
            </p:grpSpPr>
            <p:sp>
              <p:nvSpPr>
                <p:cNvPr id="225" name="Google Shape;225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26" name="Google Shape;226;p25"/>
                <p:cNvSpPr txBox="1"/>
                <p:nvPr/>
              </p:nvSpPr>
              <p:spPr>
                <a:xfrm>
                  <a:off x="1907513" y="3849875"/>
                  <a:ext cx="7197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191/130/176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#bf82b0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</p:grpSp>
      <p:grpSp>
        <p:nvGrpSpPr>
          <p:cNvPr id="227" name="Google Shape;227;p25"/>
          <p:cNvGrpSpPr/>
          <p:nvPr/>
        </p:nvGrpSpPr>
        <p:grpSpPr>
          <a:xfrm>
            <a:off x="5021875" y="1913663"/>
            <a:ext cx="3822300" cy="524700"/>
            <a:chOff x="704525" y="2475788"/>
            <a:chExt cx="3822300" cy="524700"/>
          </a:xfrm>
        </p:grpSpPr>
        <p:grpSp>
          <p:nvGrpSpPr>
            <p:cNvPr id="228" name="Google Shape;228;p25"/>
            <p:cNvGrpSpPr/>
            <p:nvPr/>
          </p:nvGrpSpPr>
          <p:grpSpPr>
            <a:xfrm>
              <a:off x="704525" y="2475788"/>
              <a:ext cx="1274100" cy="524700"/>
              <a:chOff x="704525" y="2475788"/>
              <a:chExt cx="1274100" cy="524700"/>
            </a:xfrm>
          </p:grpSpPr>
          <p:sp>
            <p:nvSpPr>
              <p:cNvPr id="229" name="Google Shape;229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992B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0" name="Google Shape;230;p25"/>
              <p:cNvGrpSpPr/>
              <p:nvPr/>
            </p:nvGrpSpPr>
            <p:grpSpPr>
              <a:xfrm>
                <a:off x="850677" y="2532050"/>
                <a:ext cx="1090724" cy="397210"/>
                <a:chOff x="1536490" y="3849875"/>
                <a:chExt cx="1090724" cy="397210"/>
              </a:xfrm>
            </p:grpSpPr>
            <p:sp>
              <p:nvSpPr>
                <p:cNvPr id="231" name="Google Shape;231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32" name="Google Shape;232;p25"/>
                <p:cNvSpPr txBox="1"/>
                <p:nvPr/>
              </p:nvSpPr>
              <p:spPr>
                <a:xfrm>
                  <a:off x="1907513" y="3849875"/>
                  <a:ext cx="7197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153/43/48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#992b30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33" name="Google Shape;233;p25"/>
            <p:cNvGrpSpPr/>
            <p:nvPr/>
          </p:nvGrpSpPr>
          <p:grpSpPr>
            <a:xfrm>
              <a:off x="1978625" y="2475788"/>
              <a:ext cx="1274100" cy="524700"/>
              <a:chOff x="704525" y="2475788"/>
              <a:chExt cx="1274100" cy="5247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B3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25"/>
              <p:cNvGrpSpPr/>
              <p:nvPr/>
            </p:nvGrpSpPr>
            <p:grpSpPr>
              <a:xfrm>
                <a:off x="850677" y="2532050"/>
                <a:ext cx="1053223" cy="397210"/>
                <a:chOff x="1536490" y="3849875"/>
                <a:chExt cx="1053223" cy="397210"/>
              </a:xfrm>
            </p:grpSpPr>
            <p:sp>
              <p:nvSpPr>
                <p:cNvPr id="236" name="Google Shape;236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37" name="Google Shape;237;p25"/>
                <p:cNvSpPr txBox="1"/>
                <p:nvPr/>
              </p:nvSpPr>
              <p:spPr>
                <a:xfrm>
                  <a:off x="1907513" y="3849875"/>
                  <a:ext cx="6822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179/50/56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#b33238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38" name="Google Shape;238;p25"/>
            <p:cNvGrpSpPr/>
            <p:nvPr/>
          </p:nvGrpSpPr>
          <p:grpSpPr>
            <a:xfrm>
              <a:off x="3252725" y="2475788"/>
              <a:ext cx="1274100" cy="524700"/>
              <a:chOff x="704525" y="2475788"/>
              <a:chExt cx="1274100" cy="524700"/>
            </a:xfrm>
          </p:grpSpPr>
          <p:sp>
            <p:nvSpPr>
              <p:cNvPr id="239" name="Google Shape;239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FF47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" name="Google Shape;240;p25"/>
              <p:cNvGrpSpPr/>
              <p:nvPr/>
            </p:nvGrpSpPr>
            <p:grpSpPr>
              <a:xfrm>
                <a:off x="850677" y="2532050"/>
                <a:ext cx="1090724" cy="397210"/>
                <a:chOff x="1536490" y="3849875"/>
                <a:chExt cx="1090724" cy="397210"/>
              </a:xfrm>
            </p:grpSpPr>
            <p:sp>
              <p:nvSpPr>
                <p:cNvPr id="241" name="Google Shape;241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42" name="Google Shape;242;p25"/>
                <p:cNvSpPr txBox="1"/>
                <p:nvPr/>
              </p:nvSpPr>
              <p:spPr>
                <a:xfrm>
                  <a:off x="1907513" y="3849875"/>
                  <a:ext cx="7197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255/72/82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#ff4751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</p:grpSp>
      <p:grpSp>
        <p:nvGrpSpPr>
          <p:cNvPr id="243" name="Google Shape;243;p25"/>
          <p:cNvGrpSpPr/>
          <p:nvPr/>
        </p:nvGrpSpPr>
        <p:grpSpPr>
          <a:xfrm>
            <a:off x="5021875" y="2558238"/>
            <a:ext cx="3822300" cy="524700"/>
            <a:chOff x="704525" y="3090388"/>
            <a:chExt cx="3822300" cy="524700"/>
          </a:xfrm>
        </p:grpSpPr>
        <p:grpSp>
          <p:nvGrpSpPr>
            <p:cNvPr id="244" name="Google Shape;244;p25"/>
            <p:cNvGrpSpPr/>
            <p:nvPr/>
          </p:nvGrpSpPr>
          <p:grpSpPr>
            <a:xfrm>
              <a:off x="704525" y="3090388"/>
              <a:ext cx="1274100" cy="524700"/>
              <a:chOff x="704525" y="2475788"/>
              <a:chExt cx="1274100" cy="524700"/>
            </a:xfrm>
          </p:grpSpPr>
          <p:sp>
            <p:nvSpPr>
              <p:cNvPr id="245" name="Google Shape;245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F89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6" name="Google Shape;246;p25"/>
              <p:cNvGrpSpPr/>
              <p:nvPr/>
            </p:nvGrpSpPr>
            <p:grpSpPr>
              <a:xfrm>
                <a:off x="850677" y="2532050"/>
                <a:ext cx="1127924" cy="397210"/>
                <a:chOff x="1536490" y="3849875"/>
                <a:chExt cx="1127924" cy="397210"/>
              </a:xfrm>
            </p:grpSpPr>
            <p:sp>
              <p:nvSpPr>
                <p:cNvPr id="247" name="Google Shape;247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48" name="Google Shape;248;p25"/>
                <p:cNvSpPr txBox="1"/>
                <p:nvPr/>
              </p:nvSpPr>
              <p:spPr>
                <a:xfrm>
                  <a:off x="1907513" y="3849875"/>
                  <a:ext cx="7569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85/50/170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#f89d1b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49" name="Google Shape;249;p25"/>
            <p:cNvGrpSpPr/>
            <p:nvPr/>
          </p:nvGrpSpPr>
          <p:grpSpPr>
            <a:xfrm>
              <a:off x="1978625" y="3090388"/>
              <a:ext cx="1274100" cy="524700"/>
              <a:chOff x="704525" y="2475788"/>
              <a:chExt cx="1274100" cy="524700"/>
            </a:xfrm>
          </p:grpSpPr>
          <p:sp>
            <p:nvSpPr>
              <p:cNvPr id="250" name="Google Shape;250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FBAF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" name="Google Shape;251;p25"/>
              <p:cNvGrpSpPr/>
              <p:nvPr/>
            </p:nvGrpSpPr>
            <p:grpSpPr>
              <a:xfrm>
                <a:off x="850677" y="2532050"/>
                <a:ext cx="1127923" cy="397210"/>
                <a:chOff x="1536490" y="3849875"/>
                <a:chExt cx="1127923" cy="397210"/>
              </a:xfrm>
            </p:grpSpPr>
            <p:sp>
              <p:nvSpPr>
                <p:cNvPr id="252" name="Google Shape;252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53" name="Google Shape;253;p25"/>
                <p:cNvSpPr txBox="1"/>
                <p:nvPr/>
              </p:nvSpPr>
              <p:spPr>
                <a:xfrm>
                  <a:off x="1907512" y="3849875"/>
                  <a:ext cx="7569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78/21/77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#fbaf17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54" name="Google Shape;254;p25"/>
            <p:cNvGrpSpPr/>
            <p:nvPr/>
          </p:nvGrpSpPr>
          <p:grpSpPr>
            <a:xfrm>
              <a:off x="3252725" y="3090388"/>
              <a:ext cx="1274100" cy="524700"/>
              <a:chOff x="704525" y="2475788"/>
              <a:chExt cx="1274100" cy="524700"/>
            </a:xfrm>
          </p:grpSpPr>
          <p:sp>
            <p:nvSpPr>
              <p:cNvPr id="255" name="Google Shape;255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FFD9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6" name="Google Shape;256;p25"/>
              <p:cNvGrpSpPr/>
              <p:nvPr/>
            </p:nvGrpSpPr>
            <p:grpSpPr>
              <a:xfrm>
                <a:off x="850677" y="2532050"/>
                <a:ext cx="1090724" cy="397210"/>
                <a:chOff x="1536490" y="3849875"/>
                <a:chExt cx="1090724" cy="397210"/>
              </a:xfrm>
            </p:grpSpPr>
            <p:sp>
              <p:nvSpPr>
                <p:cNvPr id="257" name="Google Shape;257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58" name="Google Shape;258;p25"/>
                <p:cNvSpPr txBox="1"/>
                <p:nvPr/>
              </p:nvSpPr>
              <p:spPr>
                <a:xfrm>
                  <a:off x="1907513" y="3849875"/>
                  <a:ext cx="7197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90/10/70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#ffd953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</p:grpSp>
      <p:grpSp>
        <p:nvGrpSpPr>
          <p:cNvPr id="259" name="Google Shape;259;p25"/>
          <p:cNvGrpSpPr/>
          <p:nvPr/>
        </p:nvGrpSpPr>
        <p:grpSpPr>
          <a:xfrm>
            <a:off x="5021875" y="3202813"/>
            <a:ext cx="3822300" cy="524700"/>
            <a:chOff x="704525" y="3090388"/>
            <a:chExt cx="3822300" cy="524700"/>
          </a:xfrm>
        </p:grpSpPr>
        <p:grpSp>
          <p:nvGrpSpPr>
            <p:cNvPr id="260" name="Google Shape;260;p25"/>
            <p:cNvGrpSpPr/>
            <p:nvPr/>
          </p:nvGrpSpPr>
          <p:grpSpPr>
            <a:xfrm>
              <a:off x="704525" y="3090388"/>
              <a:ext cx="1274100" cy="524700"/>
              <a:chOff x="704525" y="2475788"/>
              <a:chExt cx="1274100" cy="524700"/>
            </a:xfrm>
          </p:grpSpPr>
          <p:sp>
            <p:nvSpPr>
              <p:cNvPr id="261" name="Google Shape;261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499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2" name="Google Shape;262;p25"/>
              <p:cNvGrpSpPr/>
              <p:nvPr/>
            </p:nvGrpSpPr>
            <p:grpSpPr>
              <a:xfrm>
                <a:off x="850677" y="2532050"/>
                <a:ext cx="1127924" cy="397210"/>
                <a:chOff x="1536490" y="3849875"/>
                <a:chExt cx="1127924" cy="397210"/>
              </a:xfrm>
            </p:grpSpPr>
            <p:sp>
              <p:nvSpPr>
                <p:cNvPr id="263" name="Google Shape;263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64" name="Google Shape;264;p25"/>
                <p:cNvSpPr txBox="1"/>
                <p:nvPr/>
              </p:nvSpPr>
              <p:spPr>
                <a:xfrm>
                  <a:off x="1907513" y="3849875"/>
                  <a:ext cx="7569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73/153/78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#49994e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65" name="Google Shape;265;p25"/>
            <p:cNvGrpSpPr/>
            <p:nvPr/>
          </p:nvGrpSpPr>
          <p:grpSpPr>
            <a:xfrm>
              <a:off x="1978625" y="3090388"/>
              <a:ext cx="1274100" cy="524700"/>
              <a:chOff x="704525" y="2475788"/>
              <a:chExt cx="1274100" cy="524700"/>
            </a:xfrm>
          </p:grpSpPr>
          <p:sp>
            <p:nvSpPr>
              <p:cNvPr id="266" name="Google Shape;266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69B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25"/>
              <p:cNvGrpSpPr/>
              <p:nvPr/>
            </p:nvGrpSpPr>
            <p:grpSpPr>
              <a:xfrm>
                <a:off x="850677" y="2532050"/>
                <a:ext cx="1127923" cy="397210"/>
                <a:chOff x="1536490" y="3849875"/>
                <a:chExt cx="1127923" cy="397210"/>
              </a:xfrm>
            </p:grpSpPr>
            <p:sp>
              <p:nvSpPr>
                <p:cNvPr id="268" name="Google Shape;268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69" name="Google Shape;269;p25"/>
                <p:cNvSpPr txBox="1"/>
                <p:nvPr/>
              </p:nvSpPr>
              <p:spPr>
                <a:xfrm>
                  <a:off x="1907512" y="3849875"/>
                  <a:ext cx="7569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105/179/59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#69b33b</a:t>
                  </a:r>
                  <a:endParaRPr sz="700">
                    <a:solidFill>
                      <a:srgbClr val="FFFFFF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grpSp>
          <p:nvGrpSpPr>
            <p:cNvPr id="270" name="Google Shape;270;p25"/>
            <p:cNvGrpSpPr/>
            <p:nvPr/>
          </p:nvGrpSpPr>
          <p:grpSpPr>
            <a:xfrm>
              <a:off x="3252725" y="3090388"/>
              <a:ext cx="1274100" cy="524700"/>
              <a:chOff x="704525" y="2475788"/>
              <a:chExt cx="1274100" cy="524700"/>
            </a:xfrm>
          </p:grpSpPr>
          <p:sp>
            <p:nvSpPr>
              <p:cNvPr id="271" name="Google Shape;271;p25"/>
              <p:cNvSpPr/>
              <p:nvPr/>
            </p:nvSpPr>
            <p:spPr>
              <a:xfrm>
                <a:off x="704525" y="2475788"/>
                <a:ext cx="1274100" cy="524700"/>
              </a:xfrm>
              <a:prstGeom prst="rect">
                <a:avLst/>
              </a:prstGeom>
              <a:solidFill>
                <a:srgbClr val="70B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2" name="Google Shape;272;p25"/>
              <p:cNvGrpSpPr/>
              <p:nvPr/>
            </p:nvGrpSpPr>
            <p:grpSpPr>
              <a:xfrm>
                <a:off x="850677" y="2532050"/>
                <a:ext cx="1090724" cy="397210"/>
                <a:chOff x="1536490" y="3849875"/>
                <a:chExt cx="1090724" cy="397210"/>
              </a:xfrm>
            </p:grpSpPr>
            <p:sp>
              <p:nvSpPr>
                <p:cNvPr id="273" name="Google Shape;273;p25"/>
                <p:cNvSpPr txBox="1"/>
                <p:nvPr/>
              </p:nvSpPr>
              <p:spPr>
                <a:xfrm>
                  <a:off x="1536490" y="3849885"/>
                  <a:ext cx="4683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RGB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HEX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  <p:sp>
              <p:nvSpPr>
                <p:cNvPr id="274" name="Google Shape;274;p25"/>
                <p:cNvSpPr txBox="1"/>
                <p:nvPr/>
              </p:nvSpPr>
              <p:spPr>
                <a:xfrm>
                  <a:off x="1907513" y="3849875"/>
                  <a:ext cx="719700" cy="3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112/191/63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21314D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#70bf3f</a:t>
                  </a:r>
                  <a:endParaRPr sz="700">
                    <a:solidFill>
                      <a:srgbClr val="21314D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">
  <p:cSld name="Title and Content_2_1_1_1_1_1_1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7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97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" name="Google Shape;780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725" y="992350"/>
            <a:ext cx="5440647" cy="385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tle and Content_2_1_1_1_1_1_1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8"/>
          <p:cNvSpPr/>
          <p:nvPr/>
        </p:nvSpPr>
        <p:spPr>
          <a:xfrm>
            <a:off x="6980300" y="3369550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21314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98"/>
          <p:cNvSpPr/>
          <p:nvPr/>
        </p:nvSpPr>
        <p:spPr>
          <a:xfrm>
            <a:off x="5297300" y="3369550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21314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98"/>
          <p:cNvSpPr/>
          <p:nvPr/>
        </p:nvSpPr>
        <p:spPr>
          <a:xfrm>
            <a:off x="3614300" y="3369550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21314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98"/>
          <p:cNvSpPr/>
          <p:nvPr/>
        </p:nvSpPr>
        <p:spPr>
          <a:xfrm>
            <a:off x="1931300" y="3369550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21314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98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9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8" name="Google Shape;788;p98"/>
          <p:cNvSpPr/>
          <p:nvPr/>
        </p:nvSpPr>
        <p:spPr>
          <a:xfrm>
            <a:off x="248300" y="1967950"/>
            <a:ext cx="8633700" cy="168900"/>
          </a:xfrm>
          <a:prstGeom prst="homePlate">
            <a:avLst>
              <a:gd name="adj" fmla="val 50000"/>
            </a:avLst>
          </a:prstGeom>
          <a:solidFill>
            <a:srgbClr val="2131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98"/>
          <p:cNvGrpSpPr/>
          <p:nvPr/>
        </p:nvGrpSpPr>
        <p:grpSpPr>
          <a:xfrm>
            <a:off x="1133050" y="1049175"/>
            <a:ext cx="447300" cy="928800"/>
            <a:chOff x="1133050" y="1049175"/>
            <a:chExt cx="447300" cy="928800"/>
          </a:xfrm>
        </p:grpSpPr>
        <p:sp>
          <p:nvSpPr>
            <p:cNvPr id="790" name="Google Shape;790;p98"/>
            <p:cNvSpPr/>
            <p:nvPr/>
          </p:nvSpPr>
          <p:spPr>
            <a:xfrm>
              <a:off x="1133050" y="1049175"/>
              <a:ext cx="447300" cy="447300"/>
            </a:xfrm>
            <a:prstGeom prst="rect">
              <a:avLst/>
            </a:prstGeom>
            <a:solidFill>
              <a:srgbClr val="213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1" name="Google Shape;791;p98"/>
            <p:cNvCxnSpPr>
              <a:stCxn id="790" idx="2"/>
            </p:cNvCxnSpPr>
            <p:nvPr/>
          </p:nvCxnSpPr>
          <p:spPr>
            <a:xfrm>
              <a:off x="1356700" y="1496475"/>
              <a:ext cx="0" cy="481500"/>
            </a:xfrm>
            <a:prstGeom prst="straightConnector1">
              <a:avLst/>
            </a:prstGeom>
            <a:noFill/>
            <a:ln w="9525" cap="flat" cmpd="sng">
              <a:solidFill>
                <a:srgbClr val="21314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2" name="Google Shape;792;p98"/>
          <p:cNvGrpSpPr/>
          <p:nvPr/>
        </p:nvGrpSpPr>
        <p:grpSpPr>
          <a:xfrm>
            <a:off x="3223575" y="1049175"/>
            <a:ext cx="447300" cy="928800"/>
            <a:chOff x="1133050" y="1049175"/>
            <a:chExt cx="447300" cy="928800"/>
          </a:xfrm>
        </p:grpSpPr>
        <p:sp>
          <p:nvSpPr>
            <p:cNvPr id="793" name="Google Shape;793;p98"/>
            <p:cNvSpPr/>
            <p:nvPr/>
          </p:nvSpPr>
          <p:spPr>
            <a:xfrm>
              <a:off x="1133050" y="1049175"/>
              <a:ext cx="447300" cy="447300"/>
            </a:xfrm>
            <a:prstGeom prst="rect">
              <a:avLst/>
            </a:prstGeom>
            <a:solidFill>
              <a:srgbClr val="213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4" name="Google Shape;794;p98"/>
            <p:cNvCxnSpPr>
              <a:stCxn id="793" idx="2"/>
            </p:cNvCxnSpPr>
            <p:nvPr/>
          </p:nvCxnSpPr>
          <p:spPr>
            <a:xfrm>
              <a:off x="1356700" y="1496475"/>
              <a:ext cx="0" cy="481500"/>
            </a:xfrm>
            <a:prstGeom prst="straightConnector1">
              <a:avLst/>
            </a:prstGeom>
            <a:noFill/>
            <a:ln w="9525" cap="flat" cmpd="sng">
              <a:solidFill>
                <a:srgbClr val="21314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5" name="Google Shape;795;p98"/>
          <p:cNvGrpSpPr/>
          <p:nvPr/>
        </p:nvGrpSpPr>
        <p:grpSpPr>
          <a:xfrm>
            <a:off x="5314100" y="1049175"/>
            <a:ext cx="447300" cy="928800"/>
            <a:chOff x="1133050" y="1049175"/>
            <a:chExt cx="447300" cy="928800"/>
          </a:xfrm>
        </p:grpSpPr>
        <p:sp>
          <p:nvSpPr>
            <p:cNvPr id="796" name="Google Shape;796;p98"/>
            <p:cNvSpPr/>
            <p:nvPr/>
          </p:nvSpPr>
          <p:spPr>
            <a:xfrm>
              <a:off x="1133050" y="1049175"/>
              <a:ext cx="447300" cy="447300"/>
            </a:xfrm>
            <a:prstGeom prst="rect">
              <a:avLst/>
            </a:prstGeom>
            <a:solidFill>
              <a:srgbClr val="213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7" name="Google Shape;797;p98"/>
            <p:cNvCxnSpPr>
              <a:stCxn id="796" idx="2"/>
            </p:cNvCxnSpPr>
            <p:nvPr/>
          </p:nvCxnSpPr>
          <p:spPr>
            <a:xfrm>
              <a:off x="1356700" y="1496475"/>
              <a:ext cx="0" cy="481500"/>
            </a:xfrm>
            <a:prstGeom prst="straightConnector1">
              <a:avLst/>
            </a:prstGeom>
            <a:noFill/>
            <a:ln w="9525" cap="flat" cmpd="sng">
              <a:solidFill>
                <a:srgbClr val="21314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8" name="Google Shape;798;p98"/>
          <p:cNvGrpSpPr/>
          <p:nvPr/>
        </p:nvGrpSpPr>
        <p:grpSpPr>
          <a:xfrm>
            <a:off x="7404625" y="1049175"/>
            <a:ext cx="447300" cy="928800"/>
            <a:chOff x="1133050" y="1049175"/>
            <a:chExt cx="447300" cy="928800"/>
          </a:xfrm>
        </p:grpSpPr>
        <p:sp>
          <p:nvSpPr>
            <p:cNvPr id="799" name="Google Shape;799;p98"/>
            <p:cNvSpPr/>
            <p:nvPr/>
          </p:nvSpPr>
          <p:spPr>
            <a:xfrm>
              <a:off x="1133050" y="1049175"/>
              <a:ext cx="447300" cy="447300"/>
            </a:xfrm>
            <a:prstGeom prst="rect">
              <a:avLst/>
            </a:prstGeom>
            <a:solidFill>
              <a:srgbClr val="213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0" name="Google Shape;800;p98"/>
            <p:cNvCxnSpPr>
              <a:stCxn id="799" idx="2"/>
            </p:cNvCxnSpPr>
            <p:nvPr/>
          </p:nvCxnSpPr>
          <p:spPr>
            <a:xfrm>
              <a:off x="1356700" y="1496475"/>
              <a:ext cx="0" cy="481500"/>
            </a:xfrm>
            <a:prstGeom prst="straightConnector1">
              <a:avLst/>
            </a:prstGeom>
            <a:noFill/>
            <a:ln w="9525" cap="flat" cmpd="sng">
              <a:solidFill>
                <a:srgbClr val="21314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1" name="Google Shape;801;p98"/>
          <p:cNvGrpSpPr/>
          <p:nvPr/>
        </p:nvGrpSpPr>
        <p:grpSpPr>
          <a:xfrm rot="10800000">
            <a:off x="2150125" y="2136850"/>
            <a:ext cx="447300" cy="928800"/>
            <a:chOff x="1133050" y="1049175"/>
            <a:chExt cx="447300" cy="928800"/>
          </a:xfrm>
        </p:grpSpPr>
        <p:sp>
          <p:nvSpPr>
            <p:cNvPr id="802" name="Google Shape;802;p98"/>
            <p:cNvSpPr/>
            <p:nvPr/>
          </p:nvSpPr>
          <p:spPr>
            <a:xfrm>
              <a:off x="1133050" y="1049175"/>
              <a:ext cx="447300" cy="447300"/>
            </a:xfrm>
            <a:prstGeom prst="rect">
              <a:avLst/>
            </a:prstGeom>
            <a:solidFill>
              <a:srgbClr val="C9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3" name="Google Shape;803;p98"/>
            <p:cNvCxnSpPr>
              <a:stCxn id="802" idx="2"/>
            </p:cNvCxnSpPr>
            <p:nvPr/>
          </p:nvCxnSpPr>
          <p:spPr>
            <a:xfrm>
              <a:off x="1356700" y="1496475"/>
              <a:ext cx="0" cy="481500"/>
            </a:xfrm>
            <a:prstGeom prst="straightConnector1">
              <a:avLst/>
            </a:prstGeom>
            <a:noFill/>
            <a:ln w="9525" cap="flat" cmpd="sng">
              <a:solidFill>
                <a:srgbClr val="21314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4" name="Google Shape;804;p98"/>
          <p:cNvGrpSpPr/>
          <p:nvPr/>
        </p:nvGrpSpPr>
        <p:grpSpPr>
          <a:xfrm rot="10800000">
            <a:off x="4270613" y="2136850"/>
            <a:ext cx="447300" cy="928800"/>
            <a:chOff x="1133050" y="1049175"/>
            <a:chExt cx="447300" cy="928800"/>
          </a:xfrm>
        </p:grpSpPr>
        <p:sp>
          <p:nvSpPr>
            <p:cNvPr id="805" name="Google Shape;805;p98"/>
            <p:cNvSpPr/>
            <p:nvPr/>
          </p:nvSpPr>
          <p:spPr>
            <a:xfrm>
              <a:off x="1133050" y="1049175"/>
              <a:ext cx="447300" cy="447300"/>
            </a:xfrm>
            <a:prstGeom prst="rect">
              <a:avLst/>
            </a:prstGeom>
            <a:solidFill>
              <a:srgbClr val="C9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6" name="Google Shape;806;p98"/>
            <p:cNvCxnSpPr>
              <a:stCxn id="805" idx="2"/>
            </p:cNvCxnSpPr>
            <p:nvPr/>
          </p:nvCxnSpPr>
          <p:spPr>
            <a:xfrm>
              <a:off x="1356700" y="1496475"/>
              <a:ext cx="0" cy="481500"/>
            </a:xfrm>
            <a:prstGeom prst="straightConnector1">
              <a:avLst/>
            </a:prstGeom>
            <a:noFill/>
            <a:ln w="9525" cap="flat" cmpd="sng">
              <a:solidFill>
                <a:srgbClr val="21314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7" name="Google Shape;807;p98"/>
          <p:cNvGrpSpPr/>
          <p:nvPr/>
        </p:nvGrpSpPr>
        <p:grpSpPr>
          <a:xfrm rot="10800000">
            <a:off x="6391100" y="2136850"/>
            <a:ext cx="447300" cy="928800"/>
            <a:chOff x="1133050" y="1049175"/>
            <a:chExt cx="447300" cy="928800"/>
          </a:xfrm>
        </p:grpSpPr>
        <p:sp>
          <p:nvSpPr>
            <p:cNvPr id="808" name="Google Shape;808;p98"/>
            <p:cNvSpPr/>
            <p:nvPr/>
          </p:nvSpPr>
          <p:spPr>
            <a:xfrm>
              <a:off x="1133050" y="1049175"/>
              <a:ext cx="447300" cy="447300"/>
            </a:xfrm>
            <a:prstGeom prst="rect">
              <a:avLst/>
            </a:prstGeom>
            <a:solidFill>
              <a:srgbClr val="C9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9" name="Google Shape;809;p98"/>
            <p:cNvCxnSpPr>
              <a:stCxn id="808" idx="2"/>
            </p:cNvCxnSpPr>
            <p:nvPr/>
          </p:nvCxnSpPr>
          <p:spPr>
            <a:xfrm>
              <a:off x="1356700" y="1496475"/>
              <a:ext cx="0" cy="481500"/>
            </a:xfrm>
            <a:prstGeom prst="straightConnector1">
              <a:avLst/>
            </a:prstGeom>
            <a:noFill/>
            <a:ln w="9525" cap="flat" cmpd="sng">
              <a:solidFill>
                <a:srgbClr val="21314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0" name="Google Shape;810;p98"/>
          <p:cNvSpPr txBox="1">
            <a:spLocks noGrp="1"/>
          </p:cNvSpPr>
          <p:nvPr>
            <p:ph type="subTitle" idx="1"/>
          </p:nvPr>
        </p:nvSpPr>
        <p:spPr>
          <a:xfrm>
            <a:off x="1133050" y="1063475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700"/>
              <a:buNone/>
              <a:defRPr sz="7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1" name="Google Shape;811;p98"/>
          <p:cNvSpPr txBox="1">
            <a:spLocks noGrp="1"/>
          </p:cNvSpPr>
          <p:nvPr>
            <p:ph type="subTitle" idx="2"/>
          </p:nvPr>
        </p:nvSpPr>
        <p:spPr>
          <a:xfrm>
            <a:off x="3230200" y="1063475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700"/>
              <a:buNone/>
              <a:defRPr sz="7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2" name="Google Shape;812;p98"/>
          <p:cNvSpPr txBox="1">
            <a:spLocks noGrp="1"/>
          </p:cNvSpPr>
          <p:nvPr>
            <p:ph type="subTitle" idx="3"/>
          </p:nvPr>
        </p:nvSpPr>
        <p:spPr>
          <a:xfrm>
            <a:off x="5307475" y="1063475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700"/>
              <a:buNone/>
              <a:defRPr sz="7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3" name="Google Shape;813;p98"/>
          <p:cNvSpPr txBox="1">
            <a:spLocks noGrp="1"/>
          </p:cNvSpPr>
          <p:nvPr>
            <p:ph type="subTitle" idx="4"/>
          </p:nvPr>
        </p:nvSpPr>
        <p:spPr>
          <a:xfrm>
            <a:off x="7404625" y="1063475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700"/>
              <a:buNone/>
              <a:defRPr sz="7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4" name="Google Shape;814;p98"/>
          <p:cNvSpPr txBox="1">
            <a:spLocks noGrp="1"/>
          </p:cNvSpPr>
          <p:nvPr>
            <p:ph type="subTitle" idx="5"/>
          </p:nvPr>
        </p:nvSpPr>
        <p:spPr>
          <a:xfrm>
            <a:off x="2146825" y="2623925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700"/>
              <a:buNone/>
              <a:defRPr sz="700">
                <a:solidFill>
                  <a:srgbClr val="21314D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300"/>
              <a:buNone/>
              <a:defRPr sz="1300">
                <a:solidFill>
                  <a:srgbClr val="21314D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000"/>
              <a:buNone/>
              <a:defRPr sz="1000">
                <a:solidFill>
                  <a:srgbClr val="21314D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9pPr>
          </a:lstStyle>
          <a:p>
            <a:endParaRPr/>
          </a:p>
        </p:txBody>
      </p:sp>
      <p:sp>
        <p:nvSpPr>
          <p:cNvPr id="815" name="Google Shape;815;p98"/>
          <p:cNvSpPr txBox="1">
            <a:spLocks noGrp="1"/>
          </p:cNvSpPr>
          <p:nvPr>
            <p:ph type="subTitle" idx="6"/>
          </p:nvPr>
        </p:nvSpPr>
        <p:spPr>
          <a:xfrm>
            <a:off x="4263850" y="2623925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700"/>
              <a:buNone/>
              <a:defRPr sz="700">
                <a:solidFill>
                  <a:srgbClr val="21314D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300"/>
              <a:buNone/>
              <a:defRPr sz="1300">
                <a:solidFill>
                  <a:srgbClr val="21314D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000"/>
              <a:buNone/>
              <a:defRPr sz="1000">
                <a:solidFill>
                  <a:srgbClr val="21314D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p98"/>
          <p:cNvSpPr txBox="1">
            <a:spLocks noGrp="1"/>
          </p:cNvSpPr>
          <p:nvPr>
            <p:ph type="subTitle" idx="7"/>
          </p:nvPr>
        </p:nvSpPr>
        <p:spPr>
          <a:xfrm>
            <a:off x="6380900" y="2623925"/>
            <a:ext cx="447300" cy="42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700"/>
              <a:buNone/>
              <a:defRPr sz="700">
                <a:solidFill>
                  <a:srgbClr val="21314D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300"/>
              <a:buNone/>
              <a:defRPr sz="1300">
                <a:solidFill>
                  <a:srgbClr val="21314D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000"/>
              <a:buNone/>
              <a:defRPr sz="1000">
                <a:solidFill>
                  <a:srgbClr val="21314D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900"/>
              <a:buNone/>
              <a:defRPr sz="900">
                <a:solidFill>
                  <a:srgbClr val="21314D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p98"/>
          <p:cNvSpPr/>
          <p:nvPr/>
        </p:nvSpPr>
        <p:spPr>
          <a:xfrm>
            <a:off x="1322750" y="2018450"/>
            <a:ext cx="67800" cy="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98"/>
          <p:cNvSpPr/>
          <p:nvPr/>
        </p:nvSpPr>
        <p:spPr>
          <a:xfrm>
            <a:off x="2341925" y="2018450"/>
            <a:ext cx="67800" cy="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98"/>
          <p:cNvSpPr/>
          <p:nvPr/>
        </p:nvSpPr>
        <p:spPr>
          <a:xfrm>
            <a:off x="3423000" y="2018450"/>
            <a:ext cx="67800" cy="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98"/>
          <p:cNvSpPr/>
          <p:nvPr/>
        </p:nvSpPr>
        <p:spPr>
          <a:xfrm>
            <a:off x="4456475" y="2018450"/>
            <a:ext cx="67800" cy="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98"/>
          <p:cNvSpPr/>
          <p:nvPr/>
        </p:nvSpPr>
        <p:spPr>
          <a:xfrm>
            <a:off x="5509000" y="2018450"/>
            <a:ext cx="67800" cy="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98"/>
          <p:cNvSpPr/>
          <p:nvPr/>
        </p:nvSpPr>
        <p:spPr>
          <a:xfrm>
            <a:off x="6585325" y="2018450"/>
            <a:ext cx="67800" cy="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98"/>
          <p:cNvSpPr/>
          <p:nvPr/>
        </p:nvSpPr>
        <p:spPr>
          <a:xfrm>
            <a:off x="7604500" y="2018450"/>
            <a:ext cx="67800" cy="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98"/>
          <p:cNvSpPr/>
          <p:nvPr/>
        </p:nvSpPr>
        <p:spPr>
          <a:xfrm>
            <a:off x="248300" y="3369550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21314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98"/>
          <p:cNvSpPr/>
          <p:nvPr/>
        </p:nvSpPr>
        <p:spPr>
          <a:xfrm>
            <a:off x="6980300" y="3806875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6594E5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98"/>
          <p:cNvSpPr/>
          <p:nvPr/>
        </p:nvSpPr>
        <p:spPr>
          <a:xfrm>
            <a:off x="5297300" y="3806875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557DC3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98"/>
          <p:cNvSpPr/>
          <p:nvPr/>
        </p:nvSpPr>
        <p:spPr>
          <a:xfrm>
            <a:off x="3614300" y="3806875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4667A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98"/>
          <p:cNvSpPr/>
          <p:nvPr/>
        </p:nvSpPr>
        <p:spPr>
          <a:xfrm>
            <a:off x="1931300" y="3806875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354F7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98"/>
          <p:cNvSpPr/>
          <p:nvPr/>
        </p:nvSpPr>
        <p:spPr>
          <a:xfrm>
            <a:off x="248300" y="3806875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21314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98"/>
          <p:cNvSpPr/>
          <p:nvPr/>
        </p:nvSpPr>
        <p:spPr>
          <a:xfrm>
            <a:off x="6980300" y="4283936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C8C8C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98"/>
          <p:cNvSpPr/>
          <p:nvPr/>
        </p:nvSpPr>
        <p:spPr>
          <a:xfrm>
            <a:off x="5297300" y="4283936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646464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98"/>
          <p:cNvSpPr/>
          <p:nvPr/>
        </p:nvSpPr>
        <p:spPr>
          <a:xfrm>
            <a:off x="3614300" y="4283936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41193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98"/>
          <p:cNvSpPr/>
          <p:nvPr/>
        </p:nvSpPr>
        <p:spPr>
          <a:xfrm>
            <a:off x="1931300" y="4283936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C9D3D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98"/>
          <p:cNvSpPr/>
          <p:nvPr/>
        </p:nvSpPr>
        <p:spPr>
          <a:xfrm>
            <a:off x="248300" y="4283936"/>
            <a:ext cx="1901700" cy="348000"/>
          </a:xfrm>
          <a:prstGeom prst="homePlate">
            <a:avLst>
              <a:gd name="adj" fmla="val 50000"/>
            </a:avLst>
          </a:prstGeom>
          <a:solidFill>
            <a:srgbClr val="21314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98"/>
          <p:cNvSpPr txBox="1">
            <a:spLocks noGrp="1"/>
          </p:cNvSpPr>
          <p:nvPr>
            <p:ph type="subTitle" idx="8"/>
          </p:nvPr>
        </p:nvSpPr>
        <p:spPr>
          <a:xfrm>
            <a:off x="329450" y="337937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98"/>
          <p:cNvSpPr txBox="1">
            <a:spLocks noGrp="1"/>
          </p:cNvSpPr>
          <p:nvPr>
            <p:ph type="subTitle" idx="9"/>
          </p:nvPr>
        </p:nvSpPr>
        <p:spPr>
          <a:xfrm>
            <a:off x="329450" y="382662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98"/>
          <p:cNvSpPr txBox="1">
            <a:spLocks noGrp="1"/>
          </p:cNvSpPr>
          <p:nvPr>
            <p:ph type="subTitle" idx="13"/>
          </p:nvPr>
        </p:nvSpPr>
        <p:spPr>
          <a:xfrm>
            <a:off x="329450" y="430370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98"/>
          <p:cNvSpPr txBox="1">
            <a:spLocks noGrp="1"/>
          </p:cNvSpPr>
          <p:nvPr>
            <p:ph type="subTitle" idx="14"/>
          </p:nvPr>
        </p:nvSpPr>
        <p:spPr>
          <a:xfrm>
            <a:off x="2098600" y="337937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98"/>
          <p:cNvSpPr txBox="1">
            <a:spLocks noGrp="1"/>
          </p:cNvSpPr>
          <p:nvPr>
            <p:ph type="subTitle" idx="15"/>
          </p:nvPr>
        </p:nvSpPr>
        <p:spPr>
          <a:xfrm>
            <a:off x="2098600" y="382662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98"/>
          <p:cNvSpPr txBox="1">
            <a:spLocks noGrp="1"/>
          </p:cNvSpPr>
          <p:nvPr>
            <p:ph type="subTitle" idx="16"/>
          </p:nvPr>
        </p:nvSpPr>
        <p:spPr>
          <a:xfrm>
            <a:off x="2098600" y="430370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11937"/>
              </a:buClr>
              <a:buSzPts val="1000"/>
              <a:buNone/>
              <a:defRPr sz="1000">
                <a:solidFill>
                  <a:srgbClr val="41193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>
                <a:solidFill>
                  <a:srgbClr val="411937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300"/>
              <a:buNone/>
              <a:defRPr>
                <a:solidFill>
                  <a:srgbClr val="411937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98"/>
          <p:cNvSpPr txBox="1">
            <a:spLocks noGrp="1"/>
          </p:cNvSpPr>
          <p:nvPr>
            <p:ph type="subTitle" idx="17"/>
          </p:nvPr>
        </p:nvSpPr>
        <p:spPr>
          <a:xfrm>
            <a:off x="3808125" y="337937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98"/>
          <p:cNvSpPr txBox="1">
            <a:spLocks noGrp="1"/>
          </p:cNvSpPr>
          <p:nvPr>
            <p:ph type="subTitle" idx="18"/>
          </p:nvPr>
        </p:nvSpPr>
        <p:spPr>
          <a:xfrm>
            <a:off x="3808125" y="382662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98"/>
          <p:cNvSpPr txBox="1">
            <a:spLocks noGrp="1"/>
          </p:cNvSpPr>
          <p:nvPr>
            <p:ph type="subTitle" idx="19"/>
          </p:nvPr>
        </p:nvSpPr>
        <p:spPr>
          <a:xfrm>
            <a:off x="3808125" y="430370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98"/>
          <p:cNvSpPr txBox="1">
            <a:spLocks noGrp="1"/>
          </p:cNvSpPr>
          <p:nvPr>
            <p:ph type="subTitle" idx="20"/>
          </p:nvPr>
        </p:nvSpPr>
        <p:spPr>
          <a:xfrm>
            <a:off x="5487850" y="337937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98"/>
          <p:cNvSpPr txBox="1">
            <a:spLocks noGrp="1"/>
          </p:cNvSpPr>
          <p:nvPr>
            <p:ph type="subTitle" idx="21"/>
          </p:nvPr>
        </p:nvSpPr>
        <p:spPr>
          <a:xfrm>
            <a:off x="5487850" y="382662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6" name="Google Shape;846;p98"/>
          <p:cNvSpPr txBox="1">
            <a:spLocks noGrp="1"/>
          </p:cNvSpPr>
          <p:nvPr>
            <p:ph type="subTitle" idx="22"/>
          </p:nvPr>
        </p:nvSpPr>
        <p:spPr>
          <a:xfrm>
            <a:off x="5487850" y="430370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98"/>
          <p:cNvSpPr txBox="1">
            <a:spLocks noGrp="1"/>
          </p:cNvSpPr>
          <p:nvPr>
            <p:ph type="subTitle" idx="23"/>
          </p:nvPr>
        </p:nvSpPr>
        <p:spPr>
          <a:xfrm>
            <a:off x="7121775" y="337937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9D3D7"/>
              </a:buClr>
              <a:buSzPts val="1000"/>
              <a:buNone/>
              <a:defRPr sz="1000">
                <a:solidFill>
                  <a:srgbClr val="C9D3D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98"/>
          <p:cNvSpPr txBox="1">
            <a:spLocks noGrp="1"/>
          </p:cNvSpPr>
          <p:nvPr>
            <p:ph type="subTitle" idx="24"/>
          </p:nvPr>
        </p:nvSpPr>
        <p:spPr>
          <a:xfrm>
            <a:off x="7121775" y="3826625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p98"/>
          <p:cNvSpPr txBox="1">
            <a:spLocks noGrp="1"/>
          </p:cNvSpPr>
          <p:nvPr>
            <p:ph type="subTitle" idx="25"/>
          </p:nvPr>
        </p:nvSpPr>
        <p:spPr>
          <a:xfrm>
            <a:off x="7106775" y="4303700"/>
            <a:ext cx="1602000" cy="29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11937"/>
              </a:buClr>
              <a:buSzPts val="1000"/>
              <a:buNone/>
              <a:defRPr sz="1000">
                <a:solidFill>
                  <a:srgbClr val="411937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600"/>
              <a:buNone/>
              <a:defRPr>
                <a:solidFill>
                  <a:srgbClr val="411937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300"/>
              <a:buNone/>
              <a:defRPr>
                <a:solidFill>
                  <a:srgbClr val="411937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11937"/>
              </a:buClr>
              <a:buSzPts val="1200"/>
              <a:buNone/>
              <a:defRPr>
                <a:solidFill>
                  <a:srgbClr val="41193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>
  <p:cSld name="Title and Content_1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9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9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3" name="Google Shape;853;p99"/>
          <p:cNvGrpSpPr/>
          <p:nvPr/>
        </p:nvGrpSpPr>
        <p:grpSpPr>
          <a:xfrm>
            <a:off x="331658" y="992353"/>
            <a:ext cx="8543400" cy="3673800"/>
            <a:chOff x="331658" y="839953"/>
            <a:chExt cx="8543400" cy="3673800"/>
          </a:xfrm>
        </p:grpSpPr>
        <p:cxnSp>
          <p:nvCxnSpPr>
            <p:cNvPr id="854" name="Google Shape;854;p99"/>
            <p:cNvCxnSpPr/>
            <p:nvPr/>
          </p:nvCxnSpPr>
          <p:spPr>
            <a:xfrm>
              <a:off x="331658" y="1456006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5" name="Google Shape;855;p99"/>
            <p:cNvCxnSpPr/>
            <p:nvPr/>
          </p:nvCxnSpPr>
          <p:spPr>
            <a:xfrm>
              <a:off x="331658" y="2066492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6" name="Google Shape;856;p99"/>
            <p:cNvCxnSpPr/>
            <p:nvPr/>
          </p:nvCxnSpPr>
          <p:spPr>
            <a:xfrm>
              <a:off x="331658" y="2676978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7" name="Google Shape;857;p99"/>
            <p:cNvCxnSpPr/>
            <p:nvPr/>
          </p:nvCxnSpPr>
          <p:spPr>
            <a:xfrm>
              <a:off x="331658" y="3287464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8" name="Google Shape;858;p99"/>
            <p:cNvCxnSpPr/>
            <p:nvPr/>
          </p:nvCxnSpPr>
          <p:spPr>
            <a:xfrm>
              <a:off x="331658" y="3897950"/>
              <a:ext cx="8543400" cy="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9" name="Google Shape;859;p99"/>
            <p:cNvCxnSpPr/>
            <p:nvPr/>
          </p:nvCxnSpPr>
          <p:spPr>
            <a:xfrm rot="10800000">
              <a:off x="1399565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0" name="Google Shape;860;p99"/>
            <p:cNvCxnSpPr/>
            <p:nvPr/>
          </p:nvCxnSpPr>
          <p:spPr>
            <a:xfrm rot="10800000">
              <a:off x="7807012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1" name="Google Shape;861;p99"/>
            <p:cNvCxnSpPr/>
            <p:nvPr/>
          </p:nvCxnSpPr>
          <p:spPr>
            <a:xfrm rot="10800000">
              <a:off x="4603288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2" name="Google Shape;862;p99"/>
            <p:cNvCxnSpPr/>
            <p:nvPr/>
          </p:nvCxnSpPr>
          <p:spPr>
            <a:xfrm rot="10800000">
              <a:off x="2467473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3" name="Google Shape;863;p99"/>
            <p:cNvCxnSpPr/>
            <p:nvPr/>
          </p:nvCxnSpPr>
          <p:spPr>
            <a:xfrm rot="10800000">
              <a:off x="3535381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4" name="Google Shape;864;p99"/>
            <p:cNvCxnSpPr/>
            <p:nvPr/>
          </p:nvCxnSpPr>
          <p:spPr>
            <a:xfrm rot="10800000">
              <a:off x="5671196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5" name="Google Shape;865;p99"/>
            <p:cNvCxnSpPr/>
            <p:nvPr/>
          </p:nvCxnSpPr>
          <p:spPr>
            <a:xfrm rot="10800000">
              <a:off x="6739104" y="839953"/>
              <a:ext cx="0" cy="3673800"/>
            </a:xfrm>
            <a:prstGeom prst="straightConnector1">
              <a:avLst/>
            </a:prstGeom>
            <a:noFill/>
            <a:ln w="12700" cap="flat" cmpd="sng">
              <a:solidFill>
                <a:srgbClr val="C9D3D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with background on bottom">
  <p:cSld name="Title Content with background on bottom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100"/>
          <p:cNvPicPr preferRelativeResize="0"/>
          <p:nvPr/>
        </p:nvPicPr>
        <p:blipFill rotWithShape="1">
          <a:blip r:embed="rId2">
            <a:alphaModFix/>
          </a:blip>
          <a:srcRect t="9" r="5970" b="9"/>
          <a:stretch/>
        </p:blipFill>
        <p:spPr>
          <a:xfrm>
            <a:off x="5181599" y="2783550"/>
            <a:ext cx="3962400" cy="2359951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00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9" name="Google Shape;869;p100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100"/>
          <p:cNvSpPr txBox="1">
            <a:spLocks noGrp="1"/>
          </p:cNvSpPr>
          <p:nvPr>
            <p:ph type="body" idx="1"/>
          </p:nvPr>
        </p:nvSpPr>
        <p:spPr>
          <a:xfrm>
            <a:off x="247650" y="1088950"/>
            <a:ext cx="86337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Background Top">
  <p:cSld name="Title and Content Background Top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01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01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4" name="Google Shape;874;p101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01"/>
          <p:cNvSpPr txBox="1">
            <a:spLocks noGrp="1"/>
          </p:cNvSpPr>
          <p:nvPr>
            <p:ph type="body" idx="1"/>
          </p:nvPr>
        </p:nvSpPr>
        <p:spPr>
          <a:xfrm>
            <a:off x="247650" y="1088950"/>
            <a:ext cx="86343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and Content Background Top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102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02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9" name="Google Shape;879;p102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 and Content Background Top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03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0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rgbClr val="21314D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04"/>
          <p:cNvSpPr txBox="1"/>
          <p:nvPr/>
        </p:nvSpPr>
        <p:spPr>
          <a:xfrm>
            <a:off x="666750" y="1904454"/>
            <a:ext cx="5167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 sz="530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Thank You</a:t>
            </a:r>
            <a:endParaRPr sz="4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86" name="Google Shape;886;p104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7" name="Google Shape;887;p104"/>
          <p:cNvSpPr txBox="1">
            <a:spLocks noGrp="1"/>
          </p:cNvSpPr>
          <p:nvPr>
            <p:ph type="subTitle" idx="1"/>
          </p:nvPr>
        </p:nvSpPr>
        <p:spPr>
          <a:xfrm>
            <a:off x="2001175" y="2795675"/>
            <a:ext cx="2196000" cy="1274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88" name="Google Shape;88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582069"/>
            <a:ext cx="1225295" cy="29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Spacwood Blue">
  <p:cSld name="Divider - Spacwood Blue">
    <p:bg>
      <p:bgPr>
        <a:solidFill>
          <a:srgbClr val="21314D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5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2" name="Google Shape;892;p105"/>
          <p:cNvSpPr txBox="1">
            <a:spLocks noGrp="1"/>
          </p:cNvSpPr>
          <p:nvPr>
            <p:ph type="ctrTitle"/>
          </p:nvPr>
        </p:nvSpPr>
        <p:spPr>
          <a:xfrm>
            <a:off x="248200" y="2080525"/>
            <a:ext cx="613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893" name="Google Shape;893;p105"/>
          <p:cNvSpPr txBox="1">
            <a:spLocks noGrp="1"/>
          </p:cNvSpPr>
          <p:nvPr>
            <p:ph type="subTitle" idx="1"/>
          </p:nvPr>
        </p:nvSpPr>
        <p:spPr>
          <a:xfrm>
            <a:off x="248200" y="2549675"/>
            <a:ext cx="61302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i="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94" name="Google Shape;89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530"/>
            <a:ext cx="548639" cy="13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Cover Slide 1">
  <p:cSld name="Divider - Spacwood Blue_1_1">
    <p:bg>
      <p:bgPr>
        <a:solidFill>
          <a:srgbClr val="21314D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61"/>
            <a:ext cx="9143996" cy="5140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106"/>
          <p:cNvGrpSpPr/>
          <p:nvPr/>
        </p:nvGrpSpPr>
        <p:grpSpPr>
          <a:xfrm>
            <a:off x="1708800" y="2830475"/>
            <a:ext cx="5726400" cy="781622"/>
            <a:chOff x="1708800" y="2980973"/>
            <a:chExt cx="5726400" cy="781622"/>
          </a:xfrm>
        </p:grpSpPr>
        <p:sp>
          <p:nvSpPr>
            <p:cNvPr id="898" name="Google Shape;898;p106"/>
            <p:cNvSpPr txBox="1"/>
            <p:nvPr/>
          </p:nvSpPr>
          <p:spPr>
            <a:xfrm>
              <a:off x="1708800" y="3192895"/>
              <a:ext cx="57264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The Direct Data Platform</a:t>
              </a:r>
              <a:r>
                <a:rPr lang="en" sz="1600" baseline="30000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™</a:t>
              </a:r>
              <a:endParaRPr sz="1600" baseline="30000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cxnSp>
          <p:nvCxnSpPr>
            <p:cNvPr id="899" name="Google Shape;899;p106"/>
            <p:cNvCxnSpPr/>
            <p:nvPr/>
          </p:nvCxnSpPr>
          <p:spPr>
            <a:xfrm>
              <a:off x="2645775" y="2980973"/>
              <a:ext cx="385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00" name="Google Shape;90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044" y="1509368"/>
            <a:ext cx="3867912" cy="93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hoto">
  <p:cSld name="Title and Content_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40752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body" idx="1"/>
          </p:nvPr>
        </p:nvSpPr>
        <p:spPr>
          <a:xfrm>
            <a:off x="247650" y="1089025"/>
            <a:ext cx="40752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3082950" y="4913025"/>
            <a:ext cx="29781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- Silver Mist">
  <p:cSld name="1_Divider - Silver Mist">
    <p:bg>
      <p:bgPr>
        <a:solidFill>
          <a:srgbClr val="C9D3D7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7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4" name="Google Shape;90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07"/>
          <p:cNvSpPr txBox="1">
            <a:spLocks noGrp="1"/>
          </p:cNvSpPr>
          <p:nvPr>
            <p:ph type="ctrTitle"/>
          </p:nvPr>
        </p:nvSpPr>
        <p:spPr>
          <a:xfrm>
            <a:off x="248200" y="2080525"/>
            <a:ext cx="613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 i="0">
                <a:solidFill>
                  <a:srgbClr val="213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5000"/>
              <a:buFont typeface="Mulish"/>
              <a:buNone/>
              <a:defRPr sz="5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906" name="Google Shape;906;p107"/>
          <p:cNvSpPr txBox="1">
            <a:spLocks noGrp="1"/>
          </p:cNvSpPr>
          <p:nvPr>
            <p:ph type="subTitle" idx="1"/>
          </p:nvPr>
        </p:nvSpPr>
        <p:spPr>
          <a:xfrm>
            <a:off x="248200" y="2549675"/>
            <a:ext cx="61302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314D"/>
              </a:buClr>
              <a:buSzPts val="1400"/>
              <a:buNone/>
              <a:defRPr sz="1400" i="0">
                <a:solidFill>
                  <a:srgbClr val="21314D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314D"/>
              </a:buClr>
              <a:buSzPts val="1600"/>
              <a:buNone/>
              <a:defRPr sz="1600">
                <a:solidFill>
                  <a:srgbClr val="21314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Divider - Eggplant">
  <p:cSld name="2_Divider - Eggplant">
    <p:bg>
      <p:bgPr>
        <a:solidFill>
          <a:srgbClr val="411937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0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0" name="Google Shape;91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530"/>
            <a:ext cx="548639" cy="13229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08"/>
          <p:cNvSpPr txBox="1">
            <a:spLocks noGrp="1"/>
          </p:cNvSpPr>
          <p:nvPr>
            <p:ph type="ctrTitle"/>
          </p:nvPr>
        </p:nvSpPr>
        <p:spPr>
          <a:xfrm>
            <a:off x="248200" y="2080525"/>
            <a:ext cx="613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Mulish"/>
              <a:buNone/>
              <a:defRPr sz="50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912" name="Google Shape;912;p108"/>
          <p:cNvSpPr txBox="1">
            <a:spLocks noGrp="1"/>
          </p:cNvSpPr>
          <p:nvPr>
            <p:ph type="subTitle" idx="1"/>
          </p:nvPr>
        </p:nvSpPr>
        <p:spPr>
          <a:xfrm>
            <a:off x="248200" y="2549675"/>
            <a:ext cx="61302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i="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vider - Brush Sandstone">
  <p:cSld name="3_Divider - Brush Sandstone">
    <p:bg>
      <p:bgPr>
        <a:solidFill>
          <a:srgbClr val="C8C7BB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52" y="0"/>
            <a:ext cx="91451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0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2131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6" name="Google Shape;91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09"/>
          <p:cNvSpPr txBox="1">
            <a:spLocks noGrp="1"/>
          </p:cNvSpPr>
          <p:nvPr>
            <p:ph type="ctrTitle"/>
          </p:nvPr>
        </p:nvSpPr>
        <p:spPr>
          <a:xfrm>
            <a:off x="248200" y="2080525"/>
            <a:ext cx="6130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ulish"/>
              <a:buNone/>
              <a:defRPr sz="5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ulish"/>
              <a:buNone/>
              <a:defRPr sz="5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ulish"/>
              <a:buNone/>
              <a:defRPr sz="5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ulish"/>
              <a:buNone/>
              <a:defRPr sz="5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ulish"/>
              <a:buNone/>
              <a:defRPr sz="5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ulish"/>
              <a:buNone/>
              <a:defRPr sz="5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ulish"/>
              <a:buNone/>
              <a:defRPr sz="5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ulish"/>
              <a:buNone/>
              <a:defRPr sz="5000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918" name="Google Shape;918;p109"/>
          <p:cNvSpPr txBox="1">
            <a:spLocks noGrp="1"/>
          </p:cNvSpPr>
          <p:nvPr>
            <p:ph type="subTitle" idx="1"/>
          </p:nvPr>
        </p:nvSpPr>
        <p:spPr>
          <a:xfrm>
            <a:off x="248200" y="2549675"/>
            <a:ext cx="61302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i="0">
                <a:solidFill>
                  <a:schemeClr val="accen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PACEWOOD BLUE">
  <p:cSld name="BLANK - SPACEWOOD BLUE">
    <p:bg>
      <p:bgPr>
        <a:solidFill>
          <a:srgbClr val="21314D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118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07" name="Google Shape;1007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201" y="4875530"/>
            <a:ext cx="548639" cy="13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">
  <p:cSld name="BLANK - SILVER MIST">
    <p:bg>
      <p:bgPr>
        <a:solidFill>
          <a:srgbClr val="C9D3D7"/>
        </a:solidFill>
        <a:effectLst/>
      </p:bgPr>
    </p:bg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250" y="547150"/>
            <a:ext cx="8569352" cy="385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19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11" name="Google Shape;1011;p11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119"/>
          <p:cNvSpPr txBox="1">
            <a:spLocks noGrp="1"/>
          </p:cNvSpPr>
          <p:nvPr>
            <p:ph type="sldNum" idx="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3" name="Google Shape;1013;p119"/>
          <p:cNvSpPr/>
          <p:nvPr/>
        </p:nvSpPr>
        <p:spPr>
          <a:xfrm>
            <a:off x="4896400" y="2446250"/>
            <a:ext cx="85500" cy="85500"/>
          </a:xfrm>
          <a:prstGeom prst="rect">
            <a:avLst/>
          </a:prstGeom>
          <a:solidFill>
            <a:srgbClr val="411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19"/>
          <p:cNvSpPr/>
          <p:nvPr/>
        </p:nvSpPr>
        <p:spPr>
          <a:xfrm>
            <a:off x="4316850" y="1890125"/>
            <a:ext cx="85500" cy="85500"/>
          </a:xfrm>
          <a:prstGeom prst="rect">
            <a:avLst/>
          </a:prstGeom>
          <a:solidFill>
            <a:srgbClr val="411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15" name="Google Shape;1015;p119"/>
          <p:cNvGraphicFramePr/>
          <p:nvPr/>
        </p:nvGraphicFramePr>
        <p:xfrm>
          <a:off x="952500" y="41172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{BDCEB19D-ED1F-4F0C-AD72-A97269C74956}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300" b="1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300" b="1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San Mateo</a:t>
                      </a:r>
                      <a:endParaRPr sz="1300" b="1">
                        <a:solidFill>
                          <a:srgbClr val="21314D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411937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HQ</a:t>
                      </a:r>
                      <a:endParaRPr sz="800" b="1">
                        <a:solidFill>
                          <a:srgbClr val="411937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Chicago</a:t>
                      </a:r>
                      <a:endParaRPr sz="1300" b="1">
                        <a:solidFill>
                          <a:srgbClr val="21314D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New York</a:t>
                      </a:r>
                      <a:endParaRPr sz="1300" b="1">
                        <a:solidFill>
                          <a:srgbClr val="21314D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U.K.</a:t>
                      </a:r>
                      <a:endParaRPr sz="1300" b="1">
                        <a:solidFill>
                          <a:srgbClr val="21314D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21314D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Egypt</a:t>
                      </a:r>
                      <a:endParaRPr sz="1300" b="1">
                        <a:solidFill>
                          <a:srgbClr val="21314D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16" name="Google Shape;1016;p119"/>
          <p:cNvCxnSpPr/>
          <p:nvPr/>
        </p:nvCxnSpPr>
        <p:spPr>
          <a:xfrm>
            <a:off x="541518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4119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119"/>
          <p:cNvCxnSpPr/>
          <p:nvPr/>
        </p:nvCxnSpPr>
        <p:spPr>
          <a:xfrm>
            <a:off x="396572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4119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119"/>
          <p:cNvCxnSpPr/>
          <p:nvPr/>
        </p:nvCxnSpPr>
        <p:spPr>
          <a:xfrm>
            <a:off x="251626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4119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119"/>
          <p:cNvCxnSpPr/>
          <p:nvPr/>
        </p:nvCxnSpPr>
        <p:spPr>
          <a:xfrm>
            <a:off x="106680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2131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119"/>
          <p:cNvCxnSpPr/>
          <p:nvPr/>
        </p:nvCxnSpPr>
        <p:spPr>
          <a:xfrm>
            <a:off x="6864647" y="4320200"/>
            <a:ext cx="1222500" cy="0"/>
          </a:xfrm>
          <a:prstGeom prst="straightConnector1">
            <a:avLst/>
          </a:prstGeom>
          <a:noFill/>
          <a:ln w="28575" cap="flat" cmpd="sng">
            <a:solidFill>
              <a:srgbClr val="4119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1" name="Google Shape;1021;p119"/>
          <p:cNvSpPr/>
          <p:nvPr/>
        </p:nvSpPr>
        <p:spPr>
          <a:xfrm>
            <a:off x="2777475" y="2218625"/>
            <a:ext cx="85500" cy="85500"/>
          </a:xfrm>
          <a:prstGeom prst="rect">
            <a:avLst/>
          </a:prstGeom>
          <a:solidFill>
            <a:srgbClr val="411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19"/>
          <p:cNvSpPr/>
          <p:nvPr/>
        </p:nvSpPr>
        <p:spPr>
          <a:xfrm>
            <a:off x="2320250" y="2330975"/>
            <a:ext cx="85500" cy="85500"/>
          </a:xfrm>
          <a:prstGeom prst="rect">
            <a:avLst/>
          </a:prstGeom>
          <a:solidFill>
            <a:srgbClr val="411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19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119"/>
          <p:cNvSpPr/>
          <p:nvPr/>
        </p:nvSpPr>
        <p:spPr>
          <a:xfrm>
            <a:off x="1876800" y="2316000"/>
            <a:ext cx="85500" cy="85500"/>
          </a:xfrm>
          <a:prstGeom prst="rect">
            <a:avLst/>
          </a:prstGeom>
          <a:solidFill>
            <a:srgbClr val="21314D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5" name="Google Shape;102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 1">
  <p:cSld name="BLANK - SILVER MIST_1">
    <p:bg>
      <p:bgPr>
        <a:solidFill>
          <a:srgbClr val="C9D3D7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46256" y="152400"/>
            <a:ext cx="4237061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20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29" name="Google Shape;1029;p120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0" name="Google Shape;1030;p120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31" name="Google Shape;103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 1 1">
  <p:cSld name="BLANK - SILVER MIST_1_1">
    <p:bg>
      <p:bgPr>
        <a:solidFill>
          <a:srgbClr val="C9D3D7"/>
        </a:solidFill>
        <a:effectLst/>
      </p:bgPr>
    </p:bg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1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34" name="Google Shape;1034;p121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5" name="Google Shape;1035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4620" y="152400"/>
            <a:ext cx="4006085" cy="4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21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37" name="Google Shape;103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 1 1 1">
  <p:cSld name="BLANK - SILVER MIST_1_1_1">
    <p:bg>
      <p:bgPr>
        <a:solidFill>
          <a:srgbClr val="C9D3D7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22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40" name="Google Shape;1040;p122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1" name="Google Shape;1041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1638" y="152400"/>
            <a:ext cx="4035246" cy="46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22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43" name="Google Shape;104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 1 1 1 1">
  <p:cSld name="BLANK - SILVER MIST_1_1_1_1">
    <p:bg>
      <p:bgPr>
        <a:solidFill>
          <a:srgbClr val="C9D3D7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23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46" name="Google Shape;1046;p12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7" name="Google Shape;1047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7968" y="152400"/>
            <a:ext cx="4035246" cy="46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23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49" name="Google Shape;104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EGGPLANT">
  <p:cSld name="BLANK - EGGPLANT">
    <p:bg>
      <p:bgPr>
        <a:solidFill>
          <a:srgbClr val="411937"/>
        </a:solidFill>
        <a:effectLst/>
      </p:bgPr>
    </p:bg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24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124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53" name="Google Shape;1053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201" y="4875530"/>
            <a:ext cx="548639" cy="13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hoto 1">
  <p:cSld name="Title and Content_3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4876400" y="273850"/>
            <a:ext cx="40752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body" idx="1"/>
          </p:nvPr>
        </p:nvSpPr>
        <p:spPr>
          <a:xfrm>
            <a:off x="4875850" y="1089025"/>
            <a:ext cx="40752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27"/>
          <p:cNvSpPr txBox="1"/>
          <p:nvPr/>
        </p:nvSpPr>
        <p:spPr>
          <a:xfrm>
            <a:off x="3082950" y="4913025"/>
            <a:ext cx="29781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85" name="Google Shape;28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">
  <p:cSld name="BLANK - BRUSHED SANDSTONE">
    <p:bg>
      <p:bgPr>
        <a:solidFill>
          <a:srgbClr val="C9D3D7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25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125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57" name="Google Shape;1057;p125"/>
          <p:cNvSpPr txBox="1">
            <a:spLocks noGrp="1"/>
          </p:cNvSpPr>
          <p:nvPr>
            <p:ph type="sldNum" idx="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8" name="Google Shape;1058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RUSHED SANDSTONE ">
  <p:cSld name="BLANK - BRUSHED SANDSTONE_1">
    <p:bg>
      <p:bgPr>
        <a:solidFill>
          <a:srgbClr val="C8C7BB"/>
        </a:solidFill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2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126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 Internal Use Only</a:t>
            </a:r>
            <a:endParaRPr sz="600" i="1" u="none" strike="noStrike" cap="none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62" name="Google Shape;1062;p126"/>
          <p:cNvSpPr txBox="1">
            <a:spLocks noGrp="1"/>
          </p:cNvSpPr>
          <p:nvPr>
            <p:ph type="sldNum" idx="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Cover Slide 1 1">
  <p:cSld name="Main Cover Slide_1_1">
    <p:bg>
      <p:bgPr>
        <a:solidFill>
          <a:schemeClr val="lt1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27"/>
          <p:cNvPicPr preferRelativeResize="0"/>
          <p:nvPr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5022731" y="2835589"/>
            <a:ext cx="4121270" cy="230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27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27"/>
          <p:cNvSpPr txBox="1">
            <a:spLocks noGrp="1"/>
          </p:cNvSpPr>
          <p:nvPr>
            <p:ph type="body" idx="1"/>
          </p:nvPr>
        </p:nvSpPr>
        <p:spPr>
          <a:xfrm>
            <a:off x="2005642" y="3139060"/>
            <a:ext cx="5132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ts val="2100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1067" name="Google Shape;1067;p127"/>
          <p:cNvCxnSpPr/>
          <p:nvPr/>
        </p:nvCxnSpPr>
        <p:spPr>
          <a:xfrm>
            <a:off x="2731812" y="2859425"/>
            <a:ext cx="3680400" cy="0"/>
          </a:xfrm>
          <a:prstGeom prst="straightConnector1">
            <a:avLst/>
          </a:prstGeom>
          <a:noFill/>
          <a:ln w="9525" cap="flat" cmpd="sng">
            <a:solidFill>
              <a:srgbClr val="21314D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68" name="Google Shape;1068;p1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9" name="Google Shape;1069;p127"/>
          <p:cNvPicPr preferRelativeResize="0"/>
          <p:nvPr/>
        </p:nvPicPr>
        <p:blipFill rotWithShape="1">
          <a:blip r:embed="rId4">
            <a:alphaModFix/>
          </a:blip>
          <a:srcRect l="59" r="49"/>
          <a:stretch/>
        </p:blipFill>
        <p:spPr>
          <a:xfrm>
            <a:off x="2638044" y="1509368"/>
            <a:ext cx="3867912" cy="93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2" name="Google Shape;1072;p1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3" name="Google Shape;1073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SILVER MIST 3">
  <p:cSld name="BLANK - SILVER MIST_3">
    <p:bg>
      <p:bgPr>
        <a:solidFill>
          <a:srgbClr val="C9D3D7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29"/>
          <p:cNvSpPr txBox="1"/>
          <p:nvPr/>
        </p:nvSpPr>
        <p:spPr>
          <a:xfrm>
            <a:off x="3479427" y="4913027"/>
            <a:ext cx="2185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 dirty="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</a:t>
            </a:r>
            <a:endParaRPr sz="600" i="1" u="none" strike="noStrike" cap="none" dirty="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6" name="Google Shape;1076;p12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7" name="Google Shape;1077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slide_1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0"/>
          <p:cNvSpPr txBox="1">
            <a:spLocks noGrp="1"/>
          </p:cNvSpPr>
          <p:nvPr>
            <p:ph type="title"/>
          </p:nvPr>
        </p:nvSpPr>
        <p:spPr>
          <a:xfrm>
            <a:off x="342899" y="239394"/>
            <a:ext cx="7886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E68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123E6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0" name="Google Shape;1080;p130"/>
          <p:cNvSpPr txBox="1"/>
          <p:nvPr/>
        </p:nvSpPr>
        <p:spPr>
          <a:xfrm>
            <a:off x="8704946" y="4796797"/>
            <a:ext cx="201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E68"/>
              </a:buClr>
              <a:buSzPts val="700"/>
              <a:buFont typeface="Lato"/>
              <a:buNone/>
            </a:pPr>
            <a:fld id="{00000000-1234-1234-1234-123412341234}" type="slidenum">
              <a:rPr lang="en" sz="700" b="0" i="0" u="none" strike="noStrike" cap="none">
                <a:solidFill>
                  <a:srgbClr val="123E6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700" b="0" i="0" u="none" strike="noStrike" cap="none">
              <a:solidFill>
                <a:srgbClr val="123E6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bg>
      <p:bgPr>
        <a:solidFill>
          <a:srgbClr val="FFFFFF"/>
        </a:soli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1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1083" name="Google Shape;1083;p131"/>
          <p:cNvSpPr/>
          <p:nvPr/>
        </p:nvSpPr>
        <p:spPr>
          <a:xfrm>
            <a:off x="0" y="-66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Columns">
  <p:cSld name="Title and Content_2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body" idx="1"/>
          </p:nvPr>
        </p:nvSpPr>
        <p:spPr>
          <a:xfrm>
            <a:off x="247650" y="1089025"/>
            <a:ext cx="42006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body" idx="2"/>
          </p:nvPr>
        </p:nvSpPr>
        <p:spPr>
          <a:xfrm>
            <a:off x="4692225" y="1089025"/>
            <a:ext cx="41898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6464"/>
              </a:buClr>
              <a:buSzPts val="700"/>
              <a:buChar char="•"/>
              <a:defRPr sz="1400"/>
            </a:lvl1pPr>
            <a:lvl2pPr marL="9144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1200"/>
            </a:lvl2pPr>
            <a:lvl3pPr marL="1371600" lvl="2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900"/>
            </a:lvl3pPr>
            <a:lvl4pPr marL="182880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46464"/>
              </a:buClr>
              <a:buSzPts val="800"/>
              <a:buChar char="•"/>
              <a:defRPr sz="800"/>
            </a:lvl5pPr>
            <a:lvl6pPr marL="274320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cxnSp>
        <p:nvCxnSpPr>
          <p:cNvPr id="291" name="Google Shape;291;p28"/>
          <p:cNvCxnSpPr/>
          <p:nvPr/>
        </p:nvCxnSpPr>
        <p:spPr>
          <a:xfrm>
            <a:off x="4572000" y="1304150"/>
            <a:ext cx="0" cy="32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80.xml"/><Relationship Id="rId47" Type="http://schemas.openxmlformats.org/officeDocument/2006/relationships/slideLayout" Target="../slideLayouts/slideLayout85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46" Type="http://schemas.openxmlformats.org/officeDocument/2006/relationships/slideLayout" Target="../slideLayouts/slideLayout8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79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4" Type="http://schemas.openxmlformats.org/officeDocument/2006/relationships/slideLayout" Target="../slideLayouts/slideLayout8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81.xml"/><Relationship Id="rId48" Type="http://schemas.openxmlformats.org/officeDocument/2006/relationships/slideLayout" Target="../slideLayouts/slideLayout86.xml"/><Relationship Id="rId8" Type="http://schemas.openxmlformats.org/officeDocument/2006/relationships/slideLayout" Target="../slideLayouts/slideLayout46.xml"/><Relationship Id="rId51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40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Font typeface="Mulish"/>
              <a:buNone/>
              <a:defRPr sz="24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248200" y="1088950"/>
            <a:ext cx="86337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ulish"/>
              <a:buChar char="•"/>
              <a:defRPr sz="18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ulish"/>
              <a:buChar char="•"/>
              <a:defRPr sz="16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ulish"/>
              <a:buChar char="•"/>
              <a:defRPr sz="13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6146336" y="4907525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82" name="Google Shape;82;p16"/>
          <p:cNvSpPr txBox="1"/>
          <p:nvPr/>
        </p:nvSpPr>
        <p:spPr>
          <a:xfrm>
            <a:off x="992659" y="4875143"/>
            <a:ext cx="1930038" cy="16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 dirty="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</a:t>
            </a:r>
            <a:endParaRPr sz="600" i="1" u="none" strike="noStrike" cap="none" dirty="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a 13">
            <a:extLst>
              <a:ext uri="{FF2B5EF4-FFF2-40B4-BE49-F238E27FC236}">
                <a16:creationId xmlns:a16="http://schemas.microsoft.com/office/drawing/2014/main" id="{46807DFC-D799-4FDA-9085-03A634476681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89430" y="4869650"/>
            <a:ext cx="656906" cy="160482"/>
          </a:xfrm>
          <a:prstGeom prst="rect">
            <a:avLst/>
          </a:prstGeom>
        </p:spPr>
      </p:pic>
      <p:sp>
        <p:nvSpPr>
          <p:cNvPr id="11" name="object 6409">
            <a:extLst>
              <a:ext uri="{FF2B5EF4-FFF2-40B4-BE49-F238E27FC236}">
                <a16:creationId xmlns:a16="http://schemas.microsoft.com/office/drawing/2014/main" id="{99AB3261-7333-4286-B168-8273A4EF491E}"/>
              </a:ext>
            </a:extLst>
          </p:cNvPr>
          <p:cNvSpPr/>
          <p:nvPr userDrawn="1"/>
        </p:nvSpPr>
        <p:spPr>
          <a:xfrm flipH="1">
            <a:off x="3118516" y="4909227"/>
            <a:ext cx="49239" cy="111035"/>
          </a:xfrm>
          <a:custGeom>
            <a:avLst/>
            <a:gdLst/>
            <a:ahLst/>
            <a:cxnLst/>
            <a:rect l="l" t="t" r="r" b="b"/>
            <a:pathLst>
              <a:path h="626745">
                <a:moveTo>
                  <a:pt x="0" y="0"/>
                </a:moveTo>
                <a:lnTo>
                  <a:pt x="0" y="626546"/>
                </a:lnTo>
              </a:path>
            </a:pathLst>
          </a:custGeom>
          <a:ln w="12031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Obraz 82">
            <a:extLst>
              <a:ext uri="{FF2B5EF4-FFF2-40B4-BE49-F238E27FC236}">
                <a16:creationId xmlns:a16="http://schemas.microsoft.com/office/drawing/2014/main" id="{AC5334BC-AFE6-464E-B562-F320A68D5558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900" y="4586836"/>
            <a:ext cx="670974" cy="334022"/>
          </a:xfrm>
          <a:prstGeom prst="rect">
            <a:avLst/>
          </a:prstGeom>
        </p:spPr>
      </p:pic>
      <p:sp>
        <p:nvSpPr>
          <p:cNvPr id="13" name="Google Shape;82;p16">
            <a:extLst>
              <a:ext uri="{FF2B5EF4-FFF2-40B4-BE49-F238E27FC236}">
                <a16:creationId xmlns:a16="http://schemas.microsoft.com/office/drawing/2014/main" id="{3DD1F27D-36C1-4A64-89DB-F04D3A37D549}"/>
              </a:ext>
            </a:extLst>
          </p:cNvPr>
          <p:cNvSpPr txBox="1"/>
          <p:nvPr userDrawn="1"/>
        </p:nvSpPr>
        <p:spPr>
          <a:xfrm>
            <a:off x="3363574" y="4891334"/>
            <a:ext cx="1930038" cy="16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 dirty="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Supported by Midis Group</a:t>
            </a:r>
            <a:endParaRPr sz="600" i="1" u="none" strike="noStrike" cap="none" dirty="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312A7266-EA6B-4FD5-A15B-ED2BB128DD4F}"/>
              </a:ext>
            </a:extLst>
          </p:cNvPr>
          <p:cNvGrpSpPr/>
          <p:nvPr userDrawn="1"/>
        </p:nvGrpSpPr>
        <p:grpSpPr>
          <a:xfrm flipV="1">
            <a:off x="8485583" y="4007796"/>
            <a:ext cx="656906" cy="1135704"/>
            <a:chOff x="6909966" y="2186608"/>
            <a:chExt cx="1311579" cy="2211410"/>
          </a:xfrm>
        </p:grpSpPr>
        <p:sp>
          <p:nvSpPr>
            <p:cNvPr id="14" name="object 6456">
              <a:extLst>
                <a:ext uri="{FF2B5EF4-FFF2-40B4-BE49-F238E27FC236}">
                  <a16:creationId xmlns:a16="http://schemas.microsoft.com/office/drawing/2014/main" id="{FFB938E2-3FA9-4159-A8D4-C5B2B06E6AFA}"/>
                </a:ext>
              </a:extLst>
            </p:cNvPr>
            <p:cNvSpPr/>
            <p:nvPr userDrawn="1"/>
          </p:nvSpPr>
          <p:spPr>
            <a:xfrm>
              <a:off x="7450020" y="3441074"/>
              <a:ext cx="771525" cy="956944"/>
            </a:xfrm>
            <a:custGeom>
              <a:avLst/>
              <a:gdLst/>
              <a:ahLst/>
              <a:cxnLst/>
              <a:rect l="l" t="t" r="r" b="b"/>
              <a:pathLst>
                <a:path w="771525" h="956944">
                  <a:moveTo>
                    <a:pt x="770966" y="0"/>
                  </a:moveTo>
                  <a:lnTo>
                    <a:pt x="759917" y="3114"/>
                  </a:lnTo>
                  <a:lnTo>
                    <a:pt x="707895" y="16376"/>
                  </a:lnTo>
                  <a:lnTo>
                    <a:pt x="682136" y="23975"/>
                  </a:lnTo>
                  <a:lnTo>
                    <a:pt x="634295" y="40189"/>
                  </a:lnTo>
                  <a:lnTo>
                    <a:pt x="587245" y="58434"/>
                  </a:lnTo>
                  <a:lnTo>
                    <a:pt x="541053" y="78660"/>
                  </a:lnTo>
                  <a:lnTo>
                    <a:pt x="495786" y="100815"/>
                  </a:lnTo>
                  <a:lnTo>
                    <a:pt x="451509" y="124849"/>
                  </a:lnTo>
                  <a:lnTo>
                    <a:pt x="408289" y="150712"/>
                  </a:lnTo>
                  <a:lnTo>
                    <a:pt x="366192" y="178353"/>
                  </a:lnTo>
                  <a:lnTo>
                    <a:pt x="325285" y="207722"/>
                  </a:lnTo>
                  <a:lnTo>
                    <a:pt x="285635" y="238767"/>
                  </a:lnTo>
                  <a:lnTo>
                    <a:pt x="247307" y="271439"/>
                  </a:lnTo>
                  <a:lnTo>
                    <a:pt x="210368" y="305687"/>
                  </a:lnTo>
                  <a:lnTo>
                    <a:pt x="174885" y="341461"/>
                  </a:lnTo>
                  <a:lnTo>
                    <a:pt x="140924" y="378709"/>
                  </a:lnTo>
                  <a:lnTo>
                    <a:pt x="108551" y="417382"/>
                  </a:lnTo>
                  <a:lnTo>
                    <a:pt x="77833" y="457428"/>
                  </a:lnTo>
                  <a:lnTo>
                    <a:pt x="48836" y="498798"/>
                  </a:lnTo>
                  <a:lnTo>
                    <a:pt x="23640" y="538014"/>
                  </a:lnTo>
                  <a:lnTo>
                    <a:pt x="0" y="578565"/>
                  </a:lnTo>
                  <a:lnTo>
                    <a:pt x="1424" y="591527"/>
                  </a:lnTo>
                  <a:lnTo>
                    <a:pt x="14219" y="605151"/>
                  </a:lnTo>
                  <a:lnTo>
                    <a:pt x="30674" y="617329"/>
                  </a:lnTo>
                  <a:lnTo>
                    <a:pt x="43077" y="625956"/>
                  </a:lnTo>
                  <a:lnTo>
                    <a:pt x="80981" y="655754"/>
                  </a:lnTo>
                  <a:lnTo>
                    <a:pt x="119789" y="684383"/>
                  </a:lnTo>
                  <a:lnTo>
                    <a:pt x="159449" y="711800"/>
                  </a:lnTo>
                  <a:lnTo>
                    <a:pt x="199910" y="737963"/>
                  </a:lnTo>
                  <a:lnTo>
                    <a:pt x="246301" y="766074"/>
                  </a:lnTo>
                  <a:lnTo>
                    <a:pt x="293442" y="792817"/>
                  </a:lnTo>
                  <a:lnTo>
                    <a:pt x="341370" y="818008"/>
                  </a:lnTo>
                  <a:lnTo>
                    <a:pt x="390123" y="841464"/>
                  </a:lnTo>
                  <a:lnTo>
                    <a:pt x="439738" y="863003"/>
                  </a:lnTo>
                  <a:lnTo>
                    <a:pt x="490251" y="882440"/>
                  </a:lnTo>
                  <a:lnTo>
                    <a:pt x="541700" y="899592"/>
                  </a:lnTo>
                  <a:lnTo>
                    <a:pt x="591812" y="914312"/>
                  </a:lnTo>
                  <a:lnTo>
                    <a:pt x="642248" y="927983"/>
                  </a:lnTo>
                  <a:lnTo>
                    <a:pt x="692999" y="940430"/>
                  </a:lnTo>
                  <a:lnTo>
                    <a:pt x="744054" y="951476"/>
                  </a:lnTo>
                  <a:lnTo>
                    <a:pt x="770966" y="956440"/>
                  </a:lnTo>
                  <a:lnTo>
                    <a:pt x="770966" y="0"/>
                  </a:lnTo>
                  <a:close/>
                </a:path>
              </a:pathLst>
            </a:custGeom>
            <a:solidFill>
              <a:srgbClr val="001E84"/>
            </a:solidFill>
          </p:spPr>
          <p:txBody>
            <a:bodyPr wrap="square" lIns="0" tIns="0" rIns="0" bIns="0" rtlCol="0"/>
            <a:lstStyle/>
            <a:p>
              <a:endParaRPr sz="1800" dirty="0"/>
            </a:p>
          </p:txBody>
        </p:sp>
        <p:sp>
          <p:nvSpPr>
            <p:cNvPr id="15" name="object 6457">
              <a:extLst>
                <a:ext uri="{FF2B5EF4-FFF2-40B4-BE49-F238E27FC236}">
                  <a16:creationId xmlns:a16="http://schemas.microsoft.com/office/drawing/2014/main" id="{4952A068-941E-421D-BC2B-F79B214D46C6}"/>
                </a:ext>
              </a:extLst>
            </p:cNvPr>
            <p:cNvSpPr/>
            <p:nvPr userDrawn="1"/>
          </p:nvSpPr>
          <p:spPr>
            <a:xfrm>
              <a:off x="6909982" y="2889494"/>
              <a:ext cx="982344" cy="991235"/>
            </a:xfrm>
            <a:custGeom>
              <a:avLst/>
              <a:gdLst/>
              <a:ahLst/>
              <a:cxnLst/>
              <a:rect l="l" t="t" r="r" b="b"/>
              <a:pathLst>
                <a:path w="982344" h="991235">
                  <a:moveTo>
                    <a:pt x="352313" y="0"/>
                  </a:moveTo>
                  <a:lnTo>
                    <a:pt x="303574" y="40"/>
                  </a:lnTo>
                  <a:lnTo>
                    <a:pt x="254864" y="2082"/>
                  </a:lnTo>
                  <a:lnTo>
                    <a:pt x="206260" y="6140"/>
                  </a:lnTo>
                  <a:lnTo>
                    <a:pt x="157838" y="12228"/>
                  </a:lnTo>
                  <a:lnTo>
                    <a:pt x="69986" y="26651"/>
                  </a:lnTo>
                  <a:lnTo>
                    <a:pt x="20428" y="39524"/>
                  </a:lnTo>
                  <a:lnTo>
                    <a:pt x="0" y="54677"/>
                  </a:lnTo>
                  <a:lnTo>
                    <a:pt x="5968" y="101963"/>
                  </a:lnTo>
                  <a:lnTo>
                    <a:pt x="11116" y="149222"/>
                  </a:lnTo>
                  <a:lnTo>
                    <a:pt x="16963" y="196662"/>
                  </a:lnTo>
                  <a:lnTo>
                    <a:pt x="24847" y="243383"/>
                  </a:lnTo>
                  <a:lnTo>
                    <a:pt x="34975" y="291049"/>
                  </a:lnTo>
                  <a:lnTo>
                    <a:pt x="46430" y="338435"/>
                  </a:lnTo>
                  <a:lnTo>
                    <a:pt x="59220" y="385495"/>
                  </a:lnTo>
                  <a:lnTo>
                    <a:pt x="73352" y="432182"/>
                  </a:lnTo>
                  <a:lnTo>
                    <a:pt x="88835" y="478451"/>
                  </a:lnTo>
                  <a:lnTo>
                    <a:pt x="105675" y="524255"/>
                  </a:lnTo>
                  <a:lnTo>
                    <a:pt x="123881" y="569547"/>
                  </a:lnTo>
                  <a:lnTo>
                    <a:pt x="143461" y="614283"/>
                  </a:lnTo>
                  <a:lnTo>
                    <a:pt x="165107" y="659340"/>
                  </a:lnTo>
                  <a:lnTo>
                    <a:pt x="188394" y="703731"/>
                  </a:lnTo>
                  <a:lnTo>
                    <a:pt x="213231" y="747399"/>
                  </a:lnTo>
                  <a:lnTo>
                    <a:pt x="239529" y="790287"/>
                  </a:lnTo>
                  <a:lnTo>
                    <a:pt x="267196" y="832337"/>
                  </a:lnTo>
                  <a:lnTo>
                    <a:pt x="296141" y="873495"/>
                  </a:lnTo>
                  <a:lnTo>
                    <a:pt x="326275" y="913701"/>
                  </a:lnTo>
                  <a:lnTo>
                    <a:pt x="357507" y="952901"/>
                  </a:lnTo>
                  <a:lnTo>
                    <a:pt x="370708" y="968421"/>
                  </a:lnTo>
                  <a:lnTo>
                    <a:pt x="377267" y="976310"/>
                  </a:lnTo>
                  <a:lnTo>
                    <a:pt x="383485" y="984428"/>
                  </a:lnTo>
                  <a:lnTo>
                    <a:pt x="388796" y="989918"/>
                  </a:lnTo>
                  <a:lnTo>
                    <a:pt x="393930" y="991202"/>
                  </a:lnTo>
                  <a:lnTo>
                    <a:pt x="399629" y="989319"/>
                  </a:lnTo>
                  <a:lnTo>
                    <a:pt x="450538" y="959009"/>
                  </a:lnTo>
                  <a:lnTo>
                    <a:pt x="493042" y="930943"/>
                  </a:lnTo>
                  <a:lnTo>
                    <a:pt x="536994" y="899163"/>
                  </a:lnTo>
                  <a:lnTo>
                    <a:pt x="579453" y="865394"/>
                  </a:lnTo>
                  <a:lnTo>
                    <a:pt x="620358" y="829715"/>
                  </a:lnTo>
                  <a:lnTo>
                    <a:pt x="659644" y="792204"/>
                  </a:lnTo>
                  <a:lnTo>
                    <a:pt x="692819" y="757635"/>
                  </a:lnTo>
                  <a:lnTo>
                    <a:pt x="724580" y="721753"/>
                  </a:lnTo>
                  <a:lnTo>
                    <a:pt x="754882" y="684624"/>
                  </a:lnTo>
                  <a:lnTo>
                    <a:pt x="783679" y="646314"/>
                  </a:lnTo>
                  <a:lnTo>
                    <a:pt x="810926" y="606891"/>
                  </a:lnTo>
                  <a:lnTo>
                    <a:pt x="836577" y="566419"/>
                  </a:lnTo>
                  <a:lnTo>
                    <a:pt x="860587" y="524965"/>
                  </a:lnTo>
                  <a:lnTo>
                    <a:pt x="882910" y="482596"/>
                  </a:lnTo>
                  <a:lnTo>
                    <a:pt x="903501" y="439377"/>
                  </a:lnTo>
                  <a:lnTo>
                    <a:pt x="923930" y="391200"/>
                  </a:lnTo>
                  <a:lnTo>
                    <a:pt x="942251" y="342148"/>
                  </a:lnTo>
                  <a:lnTo>
                    <a:pt x="958447" y="292317"/>
                  </a:lnTo>
                  <a:lnTo>
                    <a:pt x="972504" y="241802"/>
                  </a:lnTo>
                  <a:lnTo>
                    <a:pt x="975669" y="231319"/>
                  </a:lnTo>
                  <a:lnTo>
                    <a:pt x="979436" y="219204"/>
                  </a:lnTo>
                  <a:lnTo>
                    <a:pt x="982087" y="207103"/>
                  </a:lnTo>
                  <a:lnTo>
                    <a:pt x="981907" y="196662"/>
                  </a:lnTo>
                  <a:lnTo>
                    <a:pt x="978174" y="189669"/>
                  </a:lnTo>
                  <a:lnTo>
                    <a:pt x="971588" y="184284"/>
                  </a:lnTo>
                  <a:lnTo>
                    <a:pt x="963910" y="180060"/>
                  </a:lnTo>
                  <a:lnTo>
                    <a:pt x="956902" y="176547"/>
                  </a:lnTo>
                  <a:lnTo>
                    <a:pt x="934739" y="164323"/>
                  </a:lnTo>
                  <a:lnTo>
                    <a:pt x="890953" y="139323"/>
                  </a:lnTo>
                  <a:lnTo>
                    <a:pt x="824565" y="106499"/>
                  </a:lnTo>
                  <a:lnTo>
                    <a:pt x="779720" y="87318"/>
                  </a:lnTo>
                  <a:lnTo>
                    <a:pt x="734143" y="69994"/>
                  </a:lnTo>
                  <a:lnTo>
                    <a:pt x="687911" y="54542"/>
                  </a:lnTo>
                  <a:lnTo>
                    <a:pt x="641098" y="40977"/>
                  </a:lnTo>
                  <a:lnTo>
                    <a:pt x="593782" y="29312"/>
                  </a:lnTo>
                  <a:lnTo>
                    <a:pt x="546039" y="19562"/>
                  </a:lnTo>
                  <a:lnTo>
                    <a:pt x="497944" y="11741"/>
                  </a:lnTo>
                  <a:lnTo>
                    <a:pt x="449574" y="5864"/>
                  </a:lnTo>
                  <a:lnTo>
                    <a:pt x="401005" y="1946"/>
                  </a:lnTo>
                  <a:lnTo>
                    <a:pt x="352313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>
              <a:endParaRPr sz="1800" dirty="0"/>
            </a:p>
          </p:txBody>
        </p:sp>
        <p:sp>
          <p:nvSpPr>
            <p:cNvPr id="16" name="object 6458">
              <a:extLst>
                <a:ext uri="{FF2B5EF4-FFF2-40B4-BE49-F238E27FC236}">
                  <a16:creationId xmlns:a16="http://schemas.microsoft.com/office/drawing/2014/main" id="{E66EE682-0D1D-4ADC-9355-7B918D99CEF5}"/>
                </a:ext>
              </a:extLst>
            </p:cNvPr>
            <p:cNvSpPr/>
            <p:nvPr userDrawn="1"/>
          </p:nvSpPr>
          <p:spPr>
            <a:xfrm>
              <a:off x="6909966" y="2186608"/>
              <a:ext cx="984249" cy="593090"/>
            </a:xfrm>
            <a:custGeom>
              <a:avLst/>
              <a:gdLst/>
              <a:ahLst/>
              <a:cxnLst/>
              <a:rect l="l" t="t" r="r" b="b"/>
              <a:pathLst>
                <a:path w="984250" h="593090">
                  <a:moveTo>
                    <a:pt x="819508" y="0"/>
                  </a:moveTo>
                  <a:lnTo>
                    <a:pt x="133370" y="0"/>
                  </a:lnTo>
                  <a:lnTo>
                    <a:pt x="123424" y="22141"/>
                  </a:lnTo>
                  <a:lnTo>
                    <a:pt x="103537" y="71431"/>
                  </a:lnTo>
                  <a:lnTo>
                    <a:pt x="85672" y="121481"/>
                  </a:lnTo>
                  <a:lnTo>
                    <a:pt x="70999" y="167435"/>
                  </a:lnTo>
                  <a:lnTo>
                    <a:pt x="57495" y="213751"/>
                  </a:lnTo>
                  <a:lnTo>
                    <a:pt x="45206" y="260402"/>
                  </a:lnTo>
                  <a:lnTo>
                    <a:pt x="34176" y="307362"/>
                  </a:lnTo>
                  <a:lnTo>
                    <a:pt x="24453" y="354602"/>
                  </a:lnTo>
                  <a:lnTo>
                    <a:pt x="16080" y="402097"/>
                  </a:lnTo>
                  <a:lnTo>
                    <a:pt x="9104" y="449819"/>
                  </a:lnTo>
                  <a:lnTo>
                    <a:pt x="3570" y="497742"/>
                  </a:lnTo>
                  <a:lnTo>
                    <a:pt x="94" y="540861"/>
                  </a:lnTo>
                  <a:lnTo>
                    <a:pt x="0" y="548924"/>
                  </a:lnTo>
                  <a:lnTo>
                    <a:pt x="15266" y="551510"/>
                  </a:lnTo>
                  <a:lnTo>
                    <a:pt x="85824" y="567390"/>
                  </a:lnTo>
                  <a:lnTo>
                    <a:pt x="156942" y="580067"/>
                  </a:lnTo>
                  <a:lnTo>
                    <a:pt x="206542" y="586242"/>
                  </a:lnTo>
                  <a:lnTo>
                    <a:pt x="256305" y="590375"/>
                  </a:lnTo>
                  <a:lnTo>
                    <a:pt x="306116" y="592524"/>
                  </a:lnTo>
                  <a:lnTo>
                    <a:pt x="357272" y="592439"/>
                  </a:lnTo>
                  <a:lnTo>
                    <a:pt x="408342" y="590139"/>
                  </a:lnTo>
                  <a:lnTo>
                    <a:pt x="459241" y="585649"/>
                  </a:lnTo>
                  <a:lnTo>
                    <a:pt x="509884" y="578993"/>
                  </a:lnTo>
                  <a:lnTo>
                    <a:pt x="560188" y="570196"/>
                  </a:lnTo>
                  <a:lnTo>
                    <a:pt x="610067" y="559280"/>
                  </a:lnTo>
                  <a:lnTo>
                    <a:pt x="659438" y="546272"/>
                  </a:lnTo>
                  <a:lnTo>
                    <a:pt x="708215" y="531194"/>
                  </a:lnTo>
                  <a:lnTo>
                    <a:pt x="756314" y="514072"/>
                  </a:lnTo>
                  <a:lnTo>
                    <a:pt x="803651" y="494929"/>
                  </a:lnTo>
                  <a:lnTo>
                    <a:pt x="850141" y="473789"/>
                  </a:lnTo>
                  <a:lnTo>
                    <a:pt x="895700" y="450678"/>
                  </a:lnTo>
                  <a:lnTo>
                    <a:pt x="940244" y="425618"/>
                  </a:lnTo>
                  <a:lnTo>
                    <a:pt x="983687" y="398635"/>
                  </a:lnTo>
                  <a:lnTo>
                    <a:pt x="972382" y="350205"/>
                  </a:lnTo>
                  <a:lnTo>
                    <a:pt x="959048" y="302324"/>
                  </a:lnTo>
                  <a:lnTo>
                    <a:pt x="943724" y="255064"/>
                  </a:lnTo>
                  <a:lnTo>
                    <a:pt x="926452" y="208496"/>
                  </a:lnTo>
                  <a:lnTo>
                    <a:pt x="907272" y="162689"/>
                  </a:lnTo>
                  <a:lnTo>
                    <a:pt x="886225" y="117716"/>
                  </a:lnTo>
                  <a:lnTo>
                    <a:pt x="863351" y="73647"/>
                  </a:lnTo>
                  <a:lnTo>
                    <a:pt x="838693" y="30552"/>
                  </a:lnTo>
                  <a:lnTo>
                    <a:pt x="819508" y="0"/>
                  </a:lnTo>
                  <a:close/>
                </a:path>
              </a:pathLst>
            </a:custGeom>
            <a:solidFill>
              <a:srgbClr val="001F84"/>
            </a:solidFill>
          </p:spPr>
          <p:txBody>
            <a:bodyPr wrap="square" lIns="0" tIns="0" rIns="0" bIns="0" rtlCol="0"/>
            <a:lstStyle/>
            <a:p>
              <a:endParaRPr sz="1800" dirty="0"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6" r:id="rId10"/>
    <p:sldLayoutId id="2147483677" r:id="rId11"/>
    <p:sldLayoutId id="2147483678" r:id="rId12"/>
    <p:sldLayoutId id="2147483679" r:id="rId13"/>
    <p:sldLayoutId id="2147483681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5" r:id="rId37"/>
    <p:sldLayoutId id="2147483716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73"/>
          <p:cNvPicPr preferRelativeResize="0"/>
          <p:nvPr/>
        </p:nvPicPr>
        <p:blipFill rotWithShape="1">
          <a:blip r:embed="rId50">
            <a:alphaModFix/>
          </a:blip>
          <a:srcRect t="19" b="19"/>
          <a:stretch/>
        </p:blipFill>
        <p:spPr>
          <a:xfrm flipH="1">
            <a:off x="5022731" y="0"/>
            <a:ext cx="4121269" cy="230791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3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2400"/>
              <a:buFont typeface="Mulish"/>
              <a:buNone/>
              <a:defRPr sz="24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3" name="Google Shape;603;p73"/>
          <p:cNvSpPr txBox="1">
            <a:spLocks noGrp="1"/>
          </p:cNvSpPr>
          <p:nvPr>
            <p:ph type="body" idx="1"/>
          </p:nvPr>
        </p:nvSpPr>
        <p:spPr>
          <a:xfrm>
            <a:off x="248200" y="1088950"/>
            <a:ext cx="8633700" cy="3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"/>
              <a:buChar char="•"/>
              <a:defRPr sz="180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sh"/>
              <a:buChar char="•"/>
              <a:defRPr sz="160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ulish"/>
              <a:buChar char="•"/>
              <a:defRPr sz="130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"/>
              <a:buChar char="•"/>
              <a:defRPr sz="120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604" name="Google Shape;604;p7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3"/>
          <p:cNvSpPr txBox="1"/>
          <p:nvPr/>
        </p:nvSpPr>
        <p:spPr>
          <a:xfrm>
            <a:off x="3082950" y="4913025"/>
            <a:ext cx="29781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 u="none" strike="noStrike" cap="none" dirty="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© Incorta, Inc. All Rights Reserved</a:t>
            </a:r>
            <a:endParaRPr sz="600" i="1" u="none" strike="noStrike" cap="none" dirty="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06" name="Google Shape;606;p73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248201" y="4875604"/>
            <a:ext cx="548639" cy="13222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751" r:id="rId32"/>
    <p:sldLayoutId id="2147483752" r:id="rId33"/>
    <p:sldLayoutId id="2147483753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jp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38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Core Systems Across Industry Groups</a:t>
            </a:r>
            <a:endParaRPr/>
          </a:p>
        </p:txBody>
      </p:sp>
      <p:sp>
        <p:nvSpPr>
          <p:cNvPr id="1184" name="Google Shape;1184;p138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1185" name="Google Shape;1185;p138"/>
          <p:cNvCxnSpPr/>
          <p:nvPr/>
        </p:nvCxnSpPr>
        <p:spPr>
          <a:xfrm>
            <a:off x="3065400" y="848586"/>
            <a:ext cx="0" cy="379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138"/>
          <p:cNvCxnSpPr/>
          <p:nvPr/>
        </p:nvCxnSpPr>
        <p:spPr>
          <a:xfrm>
            <a:off x="5882225" y="848586"/>
            <a:ext cx="0" cy="379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138"/>
          <p:cNvSpPr txBox="1"/>
          <p:nvPr/>
        </p:nvSpPr>
        <p:spPr>
          <a:xfrm>
            <a:off x="359000" y="935748"/>
            <a:ext cx="2651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Capital Markets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88" name="Google Shape;1188;p138"/>
          <p:cNvSpPr txBox="1"/>
          <p:nvPr/>
        </p:nvSpPr>
        <p:spPr>
          <a:xfrm>
            <a:off x="3148263" y="935748"/>
            <a:ext cx="2651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Banks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89" name="Google Shape;1189;p138"/>
          <p:cNvSpPr txBox="1"/>
          <p:nvPr/>
        </p:nvSpPr>
        <p:spPr>
          <a:xfrm>
            <a:off x="5965063" y="935748"/>
            <a:ext cx="2651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Insurance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90" name="Google Shape;1190;p138"/>
          <p:cNvSpPr txBox="1"/>
          <p:nvPr/>
        </p:nvSpPr>
        <p:spPr>
          <a:xfrm>
            <a:off x="359000" y="1393977"/>
            <a:ext cx="26511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Blackrock Aladdin (Trading, Risk Mgmt)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IHS Markit EDM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Bloomberg 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Factset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Refinitiv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NICE Actimize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SAS, Risk Models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Axioma, MSCI (Barra)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Trading Systems - Various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Excel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Clearing and Settlement (Pershing)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Transfer Services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91" name="Google Shape;1191;p138"/>
          <p:cNvSpPr txBox="1"/>
          <p:nvPr/>
        </p:nvSpPr>
        <p:spPr>
          <a:xfrm>
            <a:off x="3141325" y="1393976"/>
            <a:ext cx="2651100" cy="3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Fiserv DNA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Temenos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MeridianLink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Black Knight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Symitar and Episys (Jack Henry)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FIS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Abrigo (Risk)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Verafin (Risk)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Finacle (Infosys)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Oracle Flexcube/OBP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KONY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Finastra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NCR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SAP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92" name="Google Shape;1192;p138"/>
          <p:cNvSpPr txBox="1"/>
          <p:nvPr/>
        </p:nvSpPr>
        <p:spPr>
          <a:xfrm>
            <a:off x="5923650" y="1393984"/>
            <a:ext cx="2651100" cy="30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Guidewire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Duck Creek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Majesco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Insurity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Britecore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Insuresoft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Policy and Claims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Billing Management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Applied Epic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Insurtech Providers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39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Alternative Data Trend Is Already Here</a:t>
            </a:r>
            <a:br>
              <a:rPr lang="en"/>
            </a:br>
            <a:r>
              <a:rPr lang="en" sz="1400">
                <a:latin typeface="Mulish"/>
                <a:ea typeface="Mulish"/>
                <a:cs typeface="Mulish"/>
                <a:sym typeface="Mulish"/>
              </a:rPr>
              <a:t>Enrich Core Data to Unveil New Insights</a:t>
            </a:r>
            <a:endParaRPr sz="14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98" name="Google Shape;1198;p139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199" name="Google Shape;1199;p139"/>
          <p:cNvGraphicFramePr/>
          <p:nvPr/>
        </p:nvGraphicFramePr>
        <p:xfrm>
          <a:off x="952500" y="1296725"/>
          <a:ext cx="7239000" cy="2863950"/>
        </p:xfrm>
        <a:graphic>
          <a:graphicData uri="http://schemas.openxmlformats.org/drawingml/2006/table">
            <a:tbl>
              <a:tblPr>
                <a:noFill/>
                <a:tableStyleId>{BDCEB19D-ED1F-4F0C-AD72-A97269C74956}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Web Traffic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Credit Card/</a:t>
                      </a:r>
                      <a:b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Debit Card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Carbon Reporting Data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Satellite/</a:t>
                      </a:r>
                      <a:b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Geospatial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Weather &amp; Disasters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Mobile App Telemetry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Foot Traffic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IoT /</a:t>
                      </a:r>
                      <a:b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Sensor Data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Social Sentiment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Survey Outcomes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Environmental Sustainability &amp; Governance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Employment / Unemployment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Government Bureau of Labor Statistics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Real Estate Values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Search Terms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Oil and Gas Production and Reserves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Retail POS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sh"/>
                          <a:ea typeface="Mulish"/>
                          <a:cs typeface="Mulish"/>
                          <a:sym typeface="Mulish"/>
                        </a:rPr>
                        <a:t>Shipping Capacity, Forwarding, Containers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40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Agility Drives Transformational Growth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40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06" name="Google Shape;1206;p140"/>
          <p:cNvSpPr/>
          <p:nvPr/>
        </p:nvSpPr>
        <p:spPr>
          <a:xfrm>
            <a:off x="6357834" y="1414747"/>
            <a:ext cx="2144839" cy="3321765"/>
          </a:xfrm>
          <a:custGeom>
            <a:avLst/>
            <a:gdLst/>
            <a:ahLst/>
            <a:cxnLst/>
            <a:rect l="l" t="t" r="r" b="b"/>
            <a:pathLst>
              <a:path w="1400" h="2139" extrusionOk="0">
                <a:moveTo>
                  <a:pt x="0" y="178"/>
                </a:moveTo>
                <a:cubicBezTo>
                  <a:pt x="171" y="618"/>
                  <a:pt x="265" y="1096"/>
                  <a:pt x="265" y="1597"/>
                </a:cubicBezTo>
                <a:cubicBezTo>
                  <a:pt x="265" y="1781"/>
                  <a:pt x="252" y="1962"/>
                  <a:pt x="227" y="2139"/>
                </a:cubicBezTo>
                <a:cubicBezTo>
                  <a:pt x="1400" y="2139"/>
                  <a:pt x="1400" y="2139"/>
                  <a:pt x="1400" y="2139"/>
                </a:cubicBezTo>
                <a:cubicBezTo>
                  <a:pt x="1400" y="0"/>
                  <a:pt x="1400" y="0"/>
                  <a:pt x="1400" y="0"/>
                </a:cubicBezTo>
                <a:cubicBezTo>
                  <a:pt x="951" y="19"/>
                  <a:pt x="475" y="84"/>
                  <a:pt x="0" y="178"/>
                </a:cubicBezTo>
                <a:close/>
              </a:path>
            </a:pathLst>
          </a:custGeom>
          <a:solidFill>
            <a:srgbClr val="037AA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07" name="Google Shape;1207;p140"/>
          <p:cNvSpPr/>
          <p:nvPr/>
        </p:nvSpPr>
        <p:spPr>
          <a:xfrm>
            <a:off x="4816316" y="1691128"/>
            <a:ext cx="1954111" cy="3045384"/>
          </a:xfrm>
          <a:custGeom>
            <a:avLst/>
            <a:gdLst/>
            <a:ahLst/>
            <a:cxnLst/>
            <a:rect l="l" t="t" r="r" b="b"/>
            <a:pathLst>
              <a:path w="1254" h="1961" extrusionOk="0">
                <a:moveTo>
                  <a:pt x="989" y="0"/>
                </a:moveTo>
                <a:cubicBezTo>
                  <a:pt x="656" y="65"/>
                  <a:pt x="323" y="145"/>
                  <a:pt x="0" y="231"/>
                </a:cubicBezTo>
                <a:cubicBezTo>
                  <a:pt x="161" y="594"/>
                  <a:pt x="251" y="996"/>
                  <a:pt x="251" y="1419"/>
                </a:cubicBezTo>
                <a:cubicBezTo>
                  <a:pt x="251" y="1604"/>
                  <a:pt x="234" y="1785"/>
                  <a:pt x="201" y="1961"/>
                </a:cubicBezTo>
                <a:cubicBezTo>
                  <a:pt x="1023" y="1961"/>
                  <a:pt x="1023" y="1961"/>
                  <a:pt x="1023" y="1961"/>
                </a:cubicBezTo>
                <a:cubicBezTo>
                  <a:pt x="1216" y="1961"/>
                  <a:pt x="1216" y="1961"/>
                  <a:pt x="1216" y="1961"/>
                </a:cubicBezTo>
                <a:cubicBezTo>
                  <a:pt x="1241" y="1784"/>
                  <a:pt x="1254" y="1603"/>
                  <a:pt x="1254" y="1419"/>
                </a:cubicBezTo>
                <a:cubicBezTo>
                  <a:pt x="1254" y="918"/>
                  <a:pt x="1160" y="440"/>
                  <a:pt x="989" y="0"/>
                </a:cubicBezTo>
                <a:close/>
              </a:path>
            </a:pathLst>
          </a:custGeom>
          <a:solidFill>
            <a:srgbClr val="00ACB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08" name="Google Shape;1208;p140"/>
          <p:cNvSpPr/>
          <p:nvPr/>
        </p:nvSpPr>
        <p:spPr>
          <a:xfrm>
            <a:off x="3413795" y="2050323"/>
            <a:ext cx="1802759" cy="2686193"/>
          </a:xfrm>
          <a:custGeom>
            <a:avLst/>
            <a:gdLst/>
            <a:ahLst/>
            <a:cxnLst/>
            <a:rect l="l" t="t" r="r" b="b"/>
            <a:pathLst>
              <a:path w="1157" h="1730" extrusionOk="0">
                <a:moveTo>
                  <a:pt x="906" y="0"/>
                </a:moveTo>
                <a:cubicBezTo>
                  <a:pt x="592" y="85"/>
                  <a:pt x="287" y="176"/>
                  <a:pt x="0" y="268"/>
                </a:cubicBezTo>
                <a:cubicBezTo>
                  <a:pt x="144" y="543"/>
                  <a:pt x="225" y="856"/>
                  <a:pt x="225" y="1188"/>
                </a:cubicBezTo>
                <a:cubicBezTo>
                  <a:pt x="225" y="1376"/>
                  <a:pt x="199" y="1558"/>
                  <a:pt x="150" y="1730"/>
                </a:cubicBezTo>
                <a:cubicBezTo>
                  <a:pt x="963" y="1730"/>
                  <a:pt x="963" y="1730"/>
                  <a:pt x="963" y="1730"/>
                </a:cubicBezTo>
                <a:cubicBezTo>
                  <a:pt x="1107" y="1730"/>
                  <a:pt x="1107" y="1730"/>
                  <a:pt x="1107" y="1730"/>
                </a:cubicBezTo>
                <a:cubicBezTo>
                  <a:pt x="1140" y="1554"/>
                  <a:pt x="1157" y="1373"/>
                  <a:pt x="1157" y="1188"/>
                </a:cubicBezTo>
                <a:cubicBezTo>
                  <a:pt x="1157" y="765"/>
                  <a:pt x="1067" y="363"/>
                  <a:pt x="906" y="0"/>
                </a:cubicBezTo>
                <a:close/>
              </a:path>
            </a:pathLst>
          </a:custGeom>
          <a:solidFill>
            <a:srgbClr val="63BACE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09" name="Google Shape;1209;p140"/>
          <p:cNvSpPr/>
          <p:nvPr/>
        </p:nvSpPr>
        <p:spPr>
          <a:xfrm>
            <a:off x="2124101" y="2466449"/>
            <a:ext cx="1631708" cy="2270066"/>
          </a:xfrm>
          <a:custGeom>
            <a:avLst/>
            <a:gdLst/>
            <a:ahLst/>
            <a:cxnLst/>
            <a:rect l="l" t="t" r="r" b="b"/>
            <a:pathLst>
              <a:path w="1047" h="1462" extrusionOk="0">
                <a:moveTo>
                  <a:pt x="822" y="0"/>
                </a:moveTo>
                <a:cubicBezTo>
                  <a:pt x="526" y="94"/>
                  <a:pt x="249" y="190"/>
                  <a:pt x="0" y="280"/>
                </a:cubicBezTo>
                <a:cubicBezTo>
                  <a:pt x="124" y="462"/>
                  <a:pt x="197" y="683"/>
                  <a:pt x="197" y="920"/>
                </a:cubicBezTo>
                <a:cubicBezTo>
                  <a:pt x="197" y="1116"/>
                  <a:pt x="147" y="1301"/>
                  <a:pt x="59" y="1462"/>
                </a:cubicBezTo>
                <a:cubicBezTo>
                  <a:pt x="876" y="1462"/>
                  <a:pt x="876" y="1462"/>
                  <a:pt x="876" y="1462"/>
                </a:cubicBezTo>
                <a:cubicBezTo>
                  <a:pt x="972" y="1462"/>
                  <a:pt x="972" y="1462"/>
                  <a:pt x="972" y="1462"/>
                </a:cubicBezTo>
                <a:cubicBezTo>
                  <a:pt x="1021" y="1290"/>
                  <a:pt x="1047" y="1108"/>
                  <a:pt x="1047" y="920"/>
                </a:cubicBezTo>
                <a:cubicBezTo>
                  <a:pt x="1047" y="588"/>
                  <a:pt x="966" y="275"/>
                  <a:pt x="822" y="0"/>
                </a:cubicBezTo>
                <a:close/>
              </a:path>
            </a:pathLst>
          </a:custGeom>
          <a:solidFill>
            <a:srgbClr val="21212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0" name="Google Shape;1210;p140"/>
          <p:cNvSpPr/>
          <p:nvPr/>
        </p:nvSpPr>
        <p:spPr>
          <a:xfrm>
            <a:off x="609725" y="2901209"/>
            <a:ext cx="1821229" cy="1835306"/>
          </a:xfrm>
          <a:custGeom>
            <a:avLst/>
            <a:gdLst/>
            <a:ahLst/>
            <a:cxnLst/>
            <a:rect l="l" t="t" r="r" b="b"/>
            <a:pathLst>
              <a:path w="1182" h="1182" extrusionOk="0">
                <a:moveTo>
                  <a:pt x="985" y="0"/>
                </a:moveTo>
                <a:cubicBezTo>
                  <a:pt x="560" y="154"/>
                  <a:pt x="216" y="292"/>
                  <a:pt x="0" y="381"/>
                </a:cubicBezTo>
                <a:cubicBezTo>
                  <a:pt x="0" y="1182"/>
                  <a:pt x="0" y="1182"/>
                  <a:pt x="0" y="1182"/>
                </a:cubicBezTo>
                <a:cubicBezTo>
                  <a:pt x="993" y="1182"/>
                  <a:pt x="993" y="1182"/>
                  <a:pt x="993" y="1182"/>
                </a:cubicBezTo>
                <a:cubicBezTo>
                  <a:pt x="1044" y="1182"/>
                  <a:pt x="1044" y="1182"/>
                  <a:pt x="1044" y="1182"/>
                </a:cubicBezTo>
                <a:cubicBezTo>
                  <a:pt x="1132" y="1021"/>
                  <a:pt x="1182" y="836"/>
                  <a:pt x="1182" y="640"/>
                </a:cubicBezTo>
                <a:cubicBezTo>
                  <a:pt x="1182" y="403"/>
                  <a:pt x="1109" y="182"/>
                  <a:pt x="985" y="0"/>
                </a:cubicBezTo>
                <a:close/>
              </a:path>
            </a:pathLst>
          </a:custGeom>
          <a:solidFill>
            <a:srgbClr val="FFAB4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1" name="Google Shape;1211;p140"/>
          <p:cNvSpPr/>
          <p:nvPr/>
        </p:nvSpPr>
        <p:spPr>
          <a:xfrm>
            <a:off x="618937" y="1556793"/>
            <a:ext cx="7892950" cy="2094080"/>
          </a:xfrm>
          <a:custGeom>
            <a:avLst/>
            <a:gdLst/>
            <a:ahLst/>
            <a:cxnLst/>
            <a:rect l="l" t="t" r="r" b="b"/>
            <a:pathLst>
              <a:path w="10000" h="6255" extrusionOk="0">
                <a:moveTo>
                  <a:pt x="10000" y="0"/>
                </a:moveTo>
                <a:cubicBezTo>
                  <a:pt x="9120" y="89"/>
                  <a:pt x="8187" y="393"/>
                  <a:pt x="7256" y="832"/>
                </a:cubicBezTo>
                <a:cubicBezTo>
                  <a:pt x="6603" y="1136"/>
                  <a:pt x="5951" y="1510"/>
                  <a:pt x="5318" y="1912"/>
                </a:cubicBezTo>
                <a:cubicBezTo>
                  <a:pt x="4702" y="2309"/>
                  <a:pt x="4104" y="2735"/>
                  <a:pt x="3542" y="3165"/>
                </a:cubicBezTo>
                <a:cubicBezTo>
                  <a:pt x="2962" y="3604"/>
                  <a:pt x="2419" y="4053"/>
                  <a:pt x="1931" y="4474"/>
                </a:cubicBezTo>
                <a:cubicBezTo>
                  <a:pt x="1098" y="5194"/>
                  <a:pt x="423" y="5839"/>
                  <a:pt x="0" y="6255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2" name="Google Shape;1212;p140"/>
          <p:cNvSpPr/>
          <p:nvPr/>
        </p:nvSpPr>
        <p:spPr>
          <a:xfrm>
            <a:off x="6887849" y="1030514"/>
            <a:ext cx="1135800" cy="1135800"/>
          </a:xfrm>
          <a:prstGeom prst="ellipse">
            <a:avLst/>
          </a:prstGeom>
          <a:solidFill>
            <a:srgbClr val="037AA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3" name="Google Shape;1213;p140"/>
          <p:cNvSpPr/>
          <p:nvPr/>
        </p:nvSpPr>
        <p:spPr>
          <a:xfrm>
            <a:off x="5069477" y="1347867"/>
            <a:ext cx="1036500" cy="1036500"/>
          </a:xfrm>
          <a:prstGeom prst="ellipse">
            <a:avLst/>
          </a:prstGeom>
          <a:solidFill>
            <a:srgbClr val="00ACB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4" name="Google Shape;1214;p140"/>
          <p:cNvSpPr/>
          <p:nvPr/>
        </p:nvSpPr>
        <p:spPr>
          <a:xfrm>
            <a:off x="3628716" y="1833192"/>
            <a:ext cx="966600" cy="966600"/>
          </a:xfrm>
          <a:prstGeom prst="ellipse">
            <a:avLst/>
          </a:prstGeom>
          <a:solidFill>
            <a:srgbClr val="63BACE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5" name="Google Shape;1215;p140"/>
          <p:cNvSpPr/>
          <p:nvPr/>
        </p:nvSpPr>
        <p:spPr>
          <a:xfrm>
            <a:off x="2347367" y="2295860"/>
            <a:ext cx="846300" cy="846300"/>
          </a:xfrm>
          <a:prstGeom prst="ellipse">
            <a:avLst/>
          </a:prstGeom>
          <a:solidFill>
            <a:srgbClr val="21212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6" name="Google Shape;1216;p140"/>
          <p:cNvSpPr/>
          <p:nvPr/>
        </p:nvSpPr>
        <p:spPr>
          <a:xfrm>
            <a:off x="1004857" y="2850738"/>
            <a:ext cx="807000" cy="807000"/>
          </a:xfrm>
          <a:prstGeom prst="ellipse">
            <a:avLst/>
          </a:prstGeom>
          <a:solidFill>
            <a:srgbClr val="FFAB4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7" name="Google Shape;1217;p140"/>
          <p:cNvSpPr/>
          <p:nvPr/>
        </p:nvSpPr>
        <p:spPr>
          <a:xfrm>
            <a:off x="6996521" y="1139332"/>
            <a:ext cx="934800" cy="934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8" name="Google Shape;1218;p140"/>
          <p:cNvSpPr/>
          <p:nvPr/>
        </p:nvSpPr>
        <p:spPr>
          <a:xfrm>
            <a:off x="5165859" y="1443736"/>
            <a:ext cx="853200" cy="8532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9" name="Google Shape;1219;p140"/>
          <p:cNvSpPr/>
          <p:nvPr/>
        </p:nvSpPr>
        <p:spPr>
          <a:xfrm>
            <a:off x="3714331" y="1926498"/>
            <a:ext cx="795900" cy="7959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0" name="Google Shape;1220;p140"/>
          <p:cNvSpPr/>
          <p:nvPr/>
        </p:nvSpPr>
        <p:spPr>
          <a:xfrm>
            <a:off x="2429880" y="2378372"/>
            <a:ext cx="696600" cy="6966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1" name="Google Shape;1221;p140"/>
          <p:cNvSpPr/>
          <p:nvPr/>
        </p:nvSpPr>
        <p:spPr>
          <a:xfrm>
            <a:off x="1076198" y="2922225"/>
            <a:ext cx="664200" cy="6642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2" name="Google Shape;1222;p140"/>
          <p:cNvSpPr txBox="1"/>
          <p:nvPr/>
        </p:nvSpPr>
        <p:spPr>
          <a:xfrm>
            <a:off x="972500" y="3751371"/>
            <a:ext cx="13209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Legacy Systems</a:t>
            </a:r>
            <a:endParaRPr sz="12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3" name="Google Shape;1223;p140"/>
          <p:cNvSpPr/>
          <p:nvPr/>
        </p:nvSpPr>
        <p:spPr>
          <a:xfrm>
            <a:off x="995055" y="4031447"/>
            <a:ext cx="11289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Deprecated technology, but functioning as system of record</a:t>
            </a:r>
            <a:endParaRPr sz="12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4" name="Google Shape;1224;p140"/>
          <p:cNvSpPr txBox="1"/>
          <p:nvPr/>
        </p:nvSpPr>
        <p:spPr>
          <a:xfrm>
            <a:off x="2502095" y="3206198"/>
            <a:ext cx="13422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Digital Transformation</a:t>
            </a:r>
            <a:endParaRPr sz="12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5" name="Google Shape;1225;p140"/>
          <p:cNvSpPr/>
          <p:nvPr/>
        </p:nvSpPr>
        <p:spPr>
          <a:xfrm>
            <a:off x="2502100" y="3890750"/>
            <a:ext cx="11490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Actively pursue enterprise technology modernization so as to maximize transformation </a:t>
            </a:r>
            <a:endParaRPr sz="12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6" name="Google Shape;1226;p140"/>
          <p:cNvSpPr txBox="1"/>
          <p:nvPr/>
        </p:nvSpPr>
        <p:spPr>
          <a:xfrm>
            <a:off x="3920549" y="2876154"/>
            <a:ext cx="10506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Cloud Solutions</a:t>
            </a:r>
            <a:endParaRPr sz="12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7" name="Google Shape;1227;p140"/>
          <p:cNvSpPr/>
          <p:nvPr/>
        </p:nvSpPr>
        <p:spPr>
          <a:xfrm>
            <a:off x="3920557" y="3738347"/>
            <a:ext cx="11490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Ease of adoption supports information technology agility while lowering the total cost of ownership</a:t>
            </a:r>
            <a:endParaRPr sz="12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8" name="Google Shape;1228;p140"/>
          <p:cNvSpPr txBox="1"/>
          <p:nvPr/>
        </p:nvSpPr>
        <p:spPr>
          <a:xfrm>
            <a:off x="5350821" y="2436050"/>
            <a:ext cx="1342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Business Optimization</a:t>
            </a:r>
            <a:endParaRPr sz="12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9" name="Google Shape;1229;p140"/>
          <p:cNvSpPr/>
          <p:nvPr/>
        </p:nvSpPr>
        <p:spPr>
          <a:xfrm>
            <a:off x="5367875" y="2931762"/>
            <a:ext cx="1282500" cy="17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Business strategy requires the new-found ability to not just react and respond, but to predict and recommend</a:t>
            </a:r>
            <a:b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</a:br>
            <a:b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Optimization requires simplification or unification of heterogeneous systems and empowering data science.</a:t>
            </a:r>
            <a:endParaRPr sz="12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30" name="Google Shape;1230;p140"/>
          <p:cNvSpPr txBox="1"/>
          <p:nvPr/>
        </p:nvSpPr>
        <p:spPr>
          <a:xfrm>
            <a:off x="6948698" y="2192850"/>
            <a:ext cx="155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Continuous </a:t>
            </a:r>
            <a:br>
              <a:rPr lang="en" sz="12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2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Agility</a:t>
            </a:r>
            <a:endParaRPr sz="12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31" name="Google Shape;1231;p140"/>
          <p:cNvSpPr/>
          <p:nvPr/>
        </p:nvSpPr>
        <p:spPr>
          <a:xfrm>
            <a:off x="6948698" y="2759372"/>
            <a:ext cx="1400400" cy="19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Optimized business processes go beyond mirroring marketplace realities</a:t>
            </a:r>
            <a:b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</a:br>
            <a:endParaRPr sz="9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A Direct Data Platform fuels continuous reinvention and business agility by simplifying how teams across the organization and enterprise make empowered decisions</a:t>
            </a:r>
            <a:endParaRPr sz="1200"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232" name="Google Shape;1232;p140"/>
          <p:cNvGrpSpPr/>
          <p:nvPr/>
        </p:nvGrpSpPr>
        <p:grpSpPr>
          <a:xfrm rot="-761710">
            <a:off x="7095919" y="1252884"/>
            <a:ext cx="740251" cy="706591"/>
            <a:chOff x="4763" y="3175"/>
            <a:chExt cx="4608512" cy="4398962"/>
          </a:xfrm>
        </p:grpSpPr>
        <p:sp>
          <p:nvSpPr>
            <p:cNvPr id="1233" name="Google Shape;1233;p140"/>
            <p:cNvSpPr/>
            <p:nvPr/>
          </p:nvSpPr>
          <p:spPr>
            <a:xfrm>
              <a:off x="4763" y="360363"/>
              <a:ext cx="2290763" cy="4041774"/>
            </a:xfrm>
            <a:custGeom>
              <a:avLst/>
              <a:gdLst/>
              <a:ahLst/>
              <a:cxnLst/>
              <a:rect l="l" t="t" r="r" b="b"/>
              <a:pathLst>
                <a:path w="1064" h="1882" extrusionOk="0">
                  <a:moveTo>
                    <a:pt x="1024" y="1588"/>
                  </a:moveTo>
                  <a:cubicBezTo>
                    <a:pt x="829" y="1588"/>
                    <a:pt x="646" y="1512"/>
                    <a:pt x="508" y="1374"/>
                  </a:cubicBezTo>
                  <a:cubicBezTo>
                    <a:pt x="233" y="1099"/>
                    <a:pt x="223" y="657"/>
                    <a:pt x="480" y="371"/>
                  </a:cubicBezTo>
                  <a:cubicBezTo>
                    <a:pt x="573" y="463"/>
                    <a:pt x="573" y="463"/>
                    <a:pt x="573" y="463"/>
                  </a:cubicBezTo>
                  <a:cubicBezTo>
                    <a:pt x="584" y="475"/>
                    <a:pt x="602" y="478"/>
                    <a:pt x="617" y="472"/>
                  </a:cubicBezTo>
                  <a:cubicBezTo>
                    <a:pt x="631" y="466"/>
                    <a:pt x="641" y="451"/>
                    <a:pt x="641" y="435"/>
                  </a:cubicBezTo>
                  <a:cubicBezTo>
                    <a:pt x="641" y="40"/>
                    <a:pt x="641" y="40"/>
                    <a:pt x="641" y="40"/>
                  </a:cubicBezTo>
                  <a:cubicBezTo>
                    <a:pt x="641" y="18"/>
                    <a:pt x="623" y="0"/>
                    <a:pt x="601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90" y="0"/>
                    <a:pt x="176" y="10"/>
                    <a:pt x="169" y="25"/>
                  </a:cubicBezTo>
                  <a:cubicBezTo>
                    <a:pt x="163" y="40"/>
                    <a:pt x="167" y="57"/>
                    <a:pt x="178" y="69"/>
                  </a:cubicBezTo>
                  <a:cubicBezTo>
                    <a:pt x="272" y="163"/>
                    <a:pt x="272" y="163"/>
                    <a:pt x="272" y="163"/>
                  </a:cubicBezTo>
                  <a:cubicBezTo>
                    <a:pt x="96" y="352"/>
                    <a:pt x="0" y="598"/>
                    <a:pt x="0" y="858"/>
                  </a:cubicBezTo>
                  <a:cubicBezTo>
                    <a:pt x="0" y="1131"/>
                    <a:pt x="107" y="1388"/>
                    <a:pt x="300" y="1582"/>
                  </a:cubicBezTo>
                  <a:cubicBezTo>
                    <a:pt x="493" y="1775"/>
                    <a:pt x="750" y="1882"/>
                    <a:pt x="1024" y="1882"/>
                  </a:cubicBezTo>
                  <a:cubicBezTo>
                    <a:pt x="1046" y="1882"/>
                    <a:pt x="1064" y="1864"/>
                    <a:pt x="1064" y="1842"/>
                  </a:cubicBezTo>
                  <a:cubicBezTo>
                    <a:pt x="1064" y="1628"/>
                    <a:pt x="1064" y="1628"/>
                    <a:pt x="1064" y="1628"/>
                  </a:cubicBezTo>
                  <a:cubicBezTo>
                    <a:pt x="1064" y="1606"/>
                    <a:pt x="1046" y="1588"/>
                    <a:pt x="1024" y="1588"/>
                  </a:cubicBezTo>
                  <a:close/>
                  <a:moveTo>
                    <a:pt x="984" y="1801"/>
                  </a:moveTo>
                  <a:cubicBezTo>
                    <a:pt x="747" y="1791"/>
                    <a:pt x="525" y="1694"/>
                    <a:pt x="356" y="1525"/>
                  </a:cubicBezTo>
                  <a:cubicBezTo>
                    <a:pt x="178" y="1347"/>
                    <a:pt x="80" y="1110"/>
                    <a:pt x="80" y="858"/>
                  </a:cubicBezTo>
                  <a:cubicBezTo>
                    <a:pt x="80" y="606"/>
                    <a:pt x="178" y="369"/>
                    <a:pt x="356" y="190"/>
                  </a:cubicBezTo>
                  <a:cubicBezTo>
                    <a:pt x="372" y="175"/>
                    <a:pt x="372" y="149"/>
                    <a:pt x="356" y="134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561" y="80"/>
                    <a:pt x="561" y="80"/>
                    <a:pt x="561" y="80"/>
                  </a:cubicBezTo>
                  <a:cubicBezTo>
                    <a:pt x="561" y="339"/>
                    <a:pt x="561" y="339"/>
                    <a:pt x="561" y="339"/>
                  </a:cubicBezTo>
                  <a:cubicBezTo>
                    <a:pt x="508" y="285"/>
                    <a:pt x="508" y="285"/>
                    <a:pt x="508" y="285"/>
                  </a:cubicBezTo>
                  <a:cubicBezTo>
                    <a:pt x="492" y="270"/>
                    <a:pt x="467" y="270"/>
                    <a:pt x="451" y="285"/>
                  </a:cubicBezTo>
                  <a:cubicBezTo>
                    <a:pt x="135" y="601"/>
                    <a:pt x="135" y="1115"/>
                    <a:pt x="451" y="1430"/>
                  </a:cubicBezTo>
                  <a:cubicBezTo>
                    <a:pt x="595" y="1574"/>
                    <a:pt x="783" y="1657"/>
                    <a:pt x="984" y="1667"/>
                  </a:cubicBezTo>
                  <a:cubicBezTo>
                    <a:pt x="984" y="1801"/>
                    <a:pt x="984" y="1801"/>
                    <a:pt x="984" y="180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34" name="Google Shape;1234;p140"/>
            <p:cNvSpPr/>
            <p:nvPr/>
          </p:nvSpPr>
          <p:spPr>
            <a:xfrm>
              <a:off x="2124075" y="3175"/>
              <a:ext cx="2489200" cy="4040186"/>
            </a:xfrm>
            <a:custGeom>
              <a:avLst/>
              <a:gdLst/>
              <a:ahLst/>
              <a:cxnLst/>
              <a:rect l="l" t="t" r="r" b="b"/>
              <a:pathLst>
                <a:path w="1156" h="1881" extrusionOk="0">
                  <a:moveTo>
                    <a:pt x="792" y="1719"/>
                  </a:moveTo>
                  <a:cubicBezTo>
                    <a:pt x="1116" y="1369"/>
                    <a:pt x="1156" y="839"/>
                    <a:pt x="884" y="444"/>
                  </a:cubicBezTo>
                  <a:cubicBezTo>
                    <a:pt x="871" y="425"/>
                    <a:pt x="846" y="421"/>
                    <a:pt x="828" y="433"/>
                  </a:cubicBezTo>
                  <a:cubicBezTo>
                    <a:pt x="810" y="446"/>
                    <a:pt x="805" y="471"/>
                    <a:pt x="818" y="489"/>
                  </a:cubicBezTo>
                  <a:cubicBezTo>
                    <a:pt x="1076" y="864"/>
                    <a:pt x="1029" y="1369"/>
                    <a:pt x="707" y="1691"/>
                  </a:cubicBezTo>
                  <a:cubicBezTo>
                    <a:pt x="700" y="1699"/>
                    <a:pt x="695" y="1709"/>
                    <a:pt x="695" y="1719"/>
                  </a:cubicBezTo>
                  <a:cubicBezTo>
                    <a:pt x="695" y="1730"/>
                    <a:pt x="700" y="1740"/>
                    <a:pt x="707" y="1748"/>
                  </a:cubicBezTo>
                  <a:cubicBezTo>
                    <a:pt x="761" y="1801"/>
                    <a:pt x="761" y="1801"/>
                    <a:pt x="761" y="1801"/>
                  </a:cubicBezTo>
                  <a:cubicBezTo>
                    <a:pt x="502" y="1801"/>
                    <a:pt x="502" y="1801"/>
                    <a:pt x="502" y="1801"/>
                  </a:cubicBezTo>
                  <a:cubicBezTo>
                    <a:pt x="502" y="1543"/>
                    <a:pt x="502" y="1543"/>
                    <a:pt x="502" y="1543"/>
                  </a:cubicBezTo>
                  <a:cubicBezTo>
                    <a:pt x="556" y="1596"/>
                    <a:pt x="556" y="1596"/>
                    <a:pt x="556" y="1596"/>
                  </a:cubicBezTo>
                  <a:cubicBezTo>
                    <a:pt x="563" y="1604"/>
                    <a:pt x="574" y="1608"/>
                    <a:pt x="584" y="1608"/>
                  </a:cubicBezTo>
                  <a:cubicBezTo>
                    <a:pt x="595" y="1608"/>
                    <a:pt x="605" y="1604"/>
                    <a:pt x="612" y="1596"/>
                  </a:cubicBezTo>
                  <a:cubicBezTo>
                    <a:pt x="928" y="1281"/>
                    <a:pt x="928" y="767"/>
                    <a:pt x="612" y="451"/>
                  </a:cubicBezTo>
                  <a:cubicBezTo>
                    <a:pt x="469" y="308"/>
                    <a:pt x="281" y="225"/>
                    <a:pt x="80" y="215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257" y="88"/>
                    <a:pt x="427" y="145"/>
                    <a:pt x="573" y="245"/>
                  </a:cubicBezTo>
                  <a:cubicBezTo>
                    <a:pt x="592" y="258"/>
                    <a:pt x="617" y="253"/>
                    <a:pt x="629" y="235"/>
                  </a:cubicBezTo>
                  <a:cubicBezTo>
                    <a:pt x="642" y="217"/>
                    <a:pt x="637" y="192"/>
                    <a:pt x="619" y="179"/>
                  </a:cubicBezTo>
                  <a:cubicBezTo>
                    <a:pt x="448" y="62"/>
                    <a:pt x="248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276"/>
                    <a:pt x="18" y="294"/>
                    <a:pt x="40" y="294"/>
                  </a:cubicBezTo>
                  <a:cubicBezTo>
                    <a:pt x="235" y="294"/>
                    <a:pt x="418" y="370"/>
                    <a:pt x="556" y="508"/>
                  </a:cubicBezTo>
                  <a:cubicBezTo>
                    <a:pt x="831" y="783"/>
                    <a:pt x="840" y="1225"/>
                    <a:pt x="583" y="1511"/>
                  </a:cubicBezTo>
                  <a:cubicBezTo>
                    <a:pt x="491" y="1418"/>
                    <a:pt x="491" y="1418"/>
                    <a:pt x="491" y="1418"/>
                  </a:cubicBezTo>
                  <a:cubicBezTo>
                    <a:pt x="479" y="1407"/>
                    <a:pt x="462" y="1403"/>
                    <a:pt x="447" y="1409"/>
                  </a:cubicBezTo>
                  <a:cubicBezTo>
                    <a:pt x="432" y="1416"/>
                    <a:pt x="422" y="1430"/>
                    <a:pt x="422" y="1446"/>
                  </a:cubicBezTo>
                  <a:cubicBezTo>
                    <a:pt x="422" y="1841"/>
                    <a:pt x="422" y="1841"/>
                    <a:pt x="422" y="1841"/>
                  </a:cubicBezTo>
                  <a:cubicBezTo>
                    <a:pt x="422" y="1863"/>
                    <a:pt x="440" y="1881"/>
                    <a:pt x="462" y="1881"/>
                  </a:cubicBezTo>
                  <a:cubicBezTo>
                    <a:pt x="857" y="1881"/>
                    <a:pt x="857" y="1881"/>
                    <a:pt x="857" y="1881"/>
                  </a:cubicBezTo>
                  <a:cubicBezTo>
                    <a:pt x="874" y="1881"/>
                    <a:pt x="888" y="1872"/>
                    <a:pt x="894" y="1857"/>
                  </a:cubicBezTo>
                  <a:cubicBezTo>
                    <a:pt x="901" y="1842"/>
                    <a:pt x="897" y="1825"/>
                    <a:pt x="886" y="1813"/>
                  </a:cubicBezTo>
                  <a:lnTo>
                    <a:pt x="792" y="171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35" name="Google Shape;1235;p140"/>
            <p:cNvSpPr/>
            <p:nvPr/>
          </p:nvSpPr>
          <p:spPr>
            <a:xfrm>
              <a:off x="3622675" y="622300"/>
              <a:ext cx="169863" cy="17145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39" y="80"/>
                  </a:moveTo>
                  <a:cubicBezTo>
                    <a:pt x="50" y="80"/>
                    <a:pt x="60" y="76"/>
                    <a:pt x="68" y="68"/>
                  </a:cubicBezTo>
                  <a:cubicBezTo>
                    <a:pt x="75" y="61"/>
                    <a:pt x="79" y="51"/>
                    <a:pt x="79" y="40"/>
                  </a:cubicBezTo>
                  <a:cubicBezTo>
                    <a:pt x="79" y="30"/>
                    <a:pt x="75" y="19"/>
                    <a:pt x="68" y="12"/>
                  </a:cubicBezTo>
                  <a:cubicBezTo>
                    <a:pt x="60" y="4"/>
                    <a:pt x="50" y="0"/>
                    <a:pt x="39" y="0"/>
                  </a:cubicBezTo>
                  <a:cubicBezTo>
                    <a:pt x="29" y="0"/>
                    <a:pt x="19" y="4"/>
                    <a:pt x="11" y="12"/>
                  </a:cubicBezTo>
                  <a:cubicBezTo>
                    <a:pt x="4" y="19"/>
                    <a:pt x="0" y="30"/>
                    <a:pt x="0" y="40"/>
                  </a:cubicBezTo>
                  <a:cubicBezTo>
                    <a:pt x="0" y="51"/>
                    <a:pt x="4" y="61"/>
                    <a:pt x="11" y="68"/>
                  </a:cubicBezTo>
                  <a:cubicBezTo>
                    <a:pt x="19" y="76"/>
                    <a:pt x="29" y="80"/>
                    <a:pt x="39" y="8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36" name="Google Shape;1236;p140"/>
            <p:cNvSpPr/>
            <p:nvPr/>
          </p:nvSpPr>
          <p:spPr>
            <a:xfrm>
              <a:off x="1181100" y="989013"/>
              <a:ext cx="2244724" cy="2239962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1003" y="606"/>
                  </a:moveTo>
                  <a:cubicBezTo>
                    <a:pt x="1025" y="606"/>
                    <a:pt x="1043" y="588"/>
                    <a:pt x="1043" y="566"/>
                  </a:cubicBezTo>
                  <a:cubicBezTo>
                    <a:pt x="1043" y="254"/>
                    <a:pt x="789" y="0"/>
                    <a:pt x="477" y="0"/>
                  </a:cubicBezTo>
                  <a:cubicBezTo>
                    <a:pt x="455" y="0"/>
                    <a:pt x="437" y="17"/>
                    <a:pt x="437" y="40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193" y="111"/>
                    <a:pt x="0" y="316"/>
                    <a:pt x="0" y="566"/>
                  </a:cubicBezTo>
                  <a:cubicBezTo>
                    <a:pt x="0" y="829"/>
                    <a:pt x="214" y="1043"/>
                    <a:pt x="477" y="1043"/>
                  </a:cubicBezTo>
                  <a:cubicBezTo>
                    <a:pt x="727" y="1043"/>
                    <a:pt x="932" y="850"/>
                    <a:pt x="952" y="606"/>
                  </a:cubicBezTo>
                  <a:lnTo>
                    <a:pt x="1003" y="606"/>
                  </a:lnTo>
                  <a:close/>
                  <a:moveTo>
                    <a:pt x="517" y="81"/>
                  </a:moveTo>
                  <a:cubicBezTo>
                    <a:pt x="753" y="101"/>
                    <a:pt x="942" y="289"/>
                    <a:pt x="962" y="526"/>
                  </a:cubicBezTo>
                  <a:cubicBezTo>
                    <a:pt x="517" y="526"/>
                    <a:pt x="517" y="526"/>
                    <a:pt x="517" y="526"/>
                  </a:cubicBezTo>
                  <a:lnTo>
                    <a:pt x="517" y="81"/>
                  </a:lnTo>
                  <a:close/>
                  <a:moveTo>
                    <a:pt x="437" y="171"/>
                  </a:moveTo>
                  <a:cubicBezTo>
                    <a:pt x="437" y="549"/>
                    <a:pt x="437" y="549"/>
                    <a:pt x="437" y="549"/>
                  </a:cubicBezTo>
                  <a:cubicBezTo>
                    <a:pt x="170" y="817"/>
                    <a:pt x="170" y="817"/>
                    <a:pt x="170" y="817"/>
                  </a:cubicBezTo>
                  <a:cubicBezTo>
                    <a:pt x="114" y="748"/>
                    <a:pt x="80" y="661"/>
                    <a:pt x="80" y="566"/>
                  </a:cubicBezTo>
                  <a:cubicBezTo>
                    <a:pt x="80" y="360"/>
                    <a:pt x="237" y="191"/>
                    <a:pt x="437" y="171"/>
                  </a:cubicBezTo>
                  <a:close/>
                  <a:moveTo>
                    <a:pt x="226" y="873"/>
                  </a:moveTo>
                  <a:cubicBezTo>
                    <a:pt x="477" y="622"/>
                    <a:pt x="477" y="622"/>
                    <a:pt x="477" y="622"/>
                  </a:cubicBezTo>
                  <a:cubicBezTo>
                    <a:pt x="728" y="873"/>
                    <a:pt x="728" y="873"/>
                    <a:pt x="728" y="873"/>
                  </a:cubicBezTo>
                  <a:cubicBezTo>
                    <a:pt x="659" y="929"/>
                    <a:pt x="572" y="963"/>
                    <a:pt x="477" y="963"/>
                  </a:cubicBezTo>
                  <a:cubicBezTo>
                    <a:pt x="382" y="963"/>
                    <a:pt x="295" y="929"/>
                    <a:pt x="226" y="873"/>
                  </a:cubicBezTo>
                  <a:close/>
                  <a:moveTo>
                    <a:pt x="784" y="817"/>
                  </a:moveTo>
                  <a:cubicBezTo>
                    <a:pt x="574" y="606"/>
                    <a:pt x="574" y="606"/>
                    <a:pt x="574" y="606"/>
                  </a:cubicBezTo>
                  <a:cubicBezTo>
                    <a:pt x="872" y="606"/>
                    <a:pt x="872" y="606"/>
                    <a:pt x="872" y="606"/>
                  </a:cubicBezTo>
                  <a:cubicBezTo>
                    <a:pt x="864" y="685"/>
                    <a:pt x="832" y="758"/>
                    <a:pt x="784" y="81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237" name="Google Shape;1237;p140"/>
          <p:cNvGrpSpPr/>
          <p:nvPr/>
        </p:nvGrpSpPr>
        <p:grpSpPr>
          <a:xfrm>
            <a:off x="1177102" y="3049677"/>
            <a:ext cx="447129" cy="397294"/>
            <a:chOff x="3176" y="1587"/>
            <a:chExt cx="5127624" cy="4556125"/>
          </a:xfrm>
        </p:grpSpPr>
        <p:sp>
          <p:nvSpPr>
            <p:cNvPr id="1238" name="Google Shape;1238;p140"/>
            <p:cNvSpPr/>
            <p:nvPr/>
          </p:nvSpPr>
          <p:spPr>
            <a:xfrm>
              <a:off x="3176" y="1587"/>
              <a:ext cx="5127624" cy="4556125"/>
            </a:xfrm>
            <a:custGeom>
              <a:avLst/>
              <a:gdLst/>
              <a:ahLst/>
              <a:cxnLst/>
              <a:rect l="l" t="t" r="r" b="b"/>
              <a:pathLst>
                <a:path w="2382" h="2122" extrusionOk="0">
                  <a:moveTo>
                    <a:pt x="2238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5" y="0"/>
                    <a:pt x="0" y="65"/>
                    <a:pt x="0" y="144"/>
                  </a:cubicBezTo>
                  <a:cubicBezTo>
                    <a:pt x="0" y="1590"/>
                    <a:pt x="0" y="1590"/>
                    <a:pt x="0" y="1590"/>
                  </a:cubicBezTo>
                  <a:cubicBezTo>
                    <a:pt x="0" y="1669"/>
                    <a:pt x="65" y="1733"/>
                    <a:pt x="144" y="1733"/>
                  </a:cubicBezTo>
                  <a:cubicBezTo>
                    <a:pt x="862" y="1733"/>
                    <a:pt x="862" y="1733"/>
                    <a:pt x="862" y="1733"/>
                  </a:cubicBezTo>
                  <a:cubicBezTo>
                    <a:pt x="862" y="1838"/>
                    <a:pt x="862" y="1838"/>
                    <a:pt x="862" y="1838"/>
                  </a:cubicBezTo>
                  <a:cubicBezTo>
                    <a:pt x="862" y="1934"/>
                    <a:pt x="784" y="2012"/>
                    <a:pt x="688" y="2012"/>
                  </a:cubicBezTo>
                  <a:cubicBezTo>
                    <a:pt x="530" y="2012"/>
                    <a:pt x="530" y="2012"/>
                    <a:pt x="530" y="2012"/>
                  </a:cubicBezTo>
                  <a:cubicBezTo>
                    <a:pt x="499" y="2012"/>
                    <a:pt x="475" y="2036"/>
                    <a:pt x="475" y="2067"/>
                  </a:cubicBezTo>
                  <a:cubicBezTo>
                    <a:pt x="475" y="2097"/>
                    <a:pt x="499" y="2122"/>
                    <a:pt x="530" y="2122"/>
                  </a:cubicBezTo>
                  <a:cubicBezTo>
                    <a:pt x="1852" y="2122"/>
                    <a:pt x="1852" y="2122"/>
                    <a:pt x="1852" y="2122"/>
                  </a:cubicBezTo>
                  <a:cubicBezTo>
                    <a:pt x="1883" y="2122"/>
                    <a:pt x="1907" y="2097"/>
                    <a:pt x="1907" y="2067"/>
                  </a:cubicBezTo>
                  <a:cubicBezTo>
                    <a:pt x="1907" y="2036"/>
                    <a:pt x="1883" y="2012"/>
                    <a:pt x="1852" y="2012"/>
                  </a:cubicBezTo>
                  <a:cubicBezTo>
                    <a:pt x="1694" y="2012"/>
                    <a:pt x="1694" y="2012"/>
                    <a:pt x="1694" y="2012"/>
                  </a:cubicBezTo>
                  <a:cubicBezTo>
                    <a:pt x="1598" y="2012"/>
                    <a:pt x="1520" y="1934"/>
                    <a:pt x="1520" y="1838"/>
                  </a:cubicBezTo>
                  <a:cubicBezTo>
                    <a:pt x="1520" y="1733"/>
                    <a:pt x="1520" y="1733"/>
                    <a:pt x="1520" y="1733"/>
                  </a:cubicBezTo>
                  <a:cubicBezTo>
                    <a:pt x="2238" y="1733"/>
                    <a:pt x="2238" y="1733"/>
                    <a:pt x="2238" y="1733"/>
                  </a:cubicBezTo>
                  <a:cubicBezTo>
                    <a:pt x="2317" y="1733"/>
                    <a:pt x="2382" y="1669"/>
                    <a:pt x="2382" y="1590"/>
                  </a:cubicBezTo>
                  <a:cubicBezTo>
                    <a:pt x="2382" y="144"/>
                    <a:pt x="2382" y="144"/>
                    <a:pt x="2382" y="144"/>
                  </a:cubicBezTo>
                  <a:cubicBezTo>
                    <a:pt x="2382" y="65"/>
                    <a:pt x="2317" y="0"/>
                    <a:pt x="2238" y="0"/>
                  </a:cubicBezTo>
                  <a:close/>
                  <a:moveTo>
                    <a:pt x="912" y="2012"/>
                  </a:moveTo>
                  <a:cubicBezTo>
                    <a:pt x="949" y="1964"/>
                    <a:pt x="971" y="1903"/>
                    <a:pt x="971" y="1838"/>
                  </a:cubicBezTo>
                  <a:cubicBezTo>
                    <a:pt x="971" y="1733"/>
                    <a:pt x="971" y="1733"/>
                    <a:pt x="971" y="1733"/>
                  </a:cubicBezTo>
                  <a:cubicBezTo>
                    <a:pt x="1411" y="1733"/>
                    <a:pt x="1411" y="1733"/>
                    <a:pt x="1411" y="1733"/>
                  </a:cubicBezTo>
                  <a:cubicBezTo>
                    <a:pt x="1411" y="1838"/>
                    <a:pt x="1411" y="1838"/>
                    <a:pt x="1411" y="1838"/>
                  </a:cubicBezTo>
                  <a:cubicBezTo>
                    <a:pt x="1411" y="1903"/>
                    <a:pt x="1433" y="1964"/>
                    <a:pt x="1470" y="2012"/>
                  </a:cubicBezTo>
                  <a:lnTo>
                    <a:pt x="912" y="2012"/>
                  </a:lnTo>
                  <a:close/>
                  <a:moveTo>
                    <a:pt x="2272" y="1590"/>
                  </a:moveTo>
                  <a:cubicBezTo>
                    <a:pt x="2272" y="1608"/>
                    <a:pt x="2257" y="1624"/>
                    <a:pt x="2238" y="1624"/>
                  </a:cubicBezTo>
                  <a:cubicBezTo>
                    <a:pt x="144" y="1624"/>
                    <a:pt x="144" y="1624"/>
                    <a:pt x="144" y="1624"/>
                  </a:cubicBezTo>
                  <a:cubicBezTo>
                    <a:pt x="125" y="1624"/>
                    <a:pt x="110" y="1608"/>
                    <a:pt x="110" y="1590"/>
                  </a:cubicBezTo>
                  <a:cubicBezTo>
                    <a:pt x="110" y="1301"/>
                    <a:pt x="110" y="1301"/>
                    <a:pt x="110" y="1301"/>
                  </a:cubicBezTo>
                  <a:cubicBezTo>
                    <a:pt x="2272" y="1301"/>
                    <a:pt x="2272" y="1301"/>
                    <a:pt x="2272" y="1301"/>
                  </a:cubicBezTo>
                  <a:lnTo>
                    <a:pt x="2272" y="1590"/>
                  </a:lnTo>
                  <a:close/>
                  <a:moveTo>
                    <a:pt x="2272" y="1191"/>
                  </a:moveTo>
                  <a:cubicBezTo>
                    <a:pt x="110" y="1191"/>
                    <a:pt x="110" y="1191"/>
                    <a:pt x="110" y="119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0" y="125"/>
                    <a:pt x="125" y="110"/>
                    <a:pt x="144" y="110"/>
                  </a:cubicBezTo>
                  <a:cubicBezTo>
                    <a:pt x="2238" y="110"/>
                    <a:pt x="2238" y="110"/>
                    <a:pt x="2238" y="110"/>
                  </a:cubicBezTo>
                  <a:cubicBezTo>
                    <a:pt x="2257" y="110"/>
                    <a:pt x="2272" y="125"/>
                    <a:pt x="2272" y="144"/>
                  </a:cubicBezTo>
                  <a:cubicBezTo>
                    <a:pt x="2272" y="1191"/>
                    <a:pt x="2272" y="1191"/>
                    <a:pt x="2272" y="119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39" name="Google Shape;1239;p140"/>
            <p:cNvSpPr/>
            <p:nvPr/>
          </p:nvSpPr>
          <p:spPr>
            <a:xfrm>
              <a:off x="2439988" y="3013075"/>
              <a:ext cx="254100" cy="2556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40" name="Google Shape;1240;p140"/>
            <p:cNvSpPr/>
            <p:nvPr/>
          </p:nvSpPr>
          <p:spPr>
            <a:xfrm>
              <a:off x="1720851" y="768350"/>
              <a:ext cx="1095376" cy="1079500"/>
            </a:xfrm>
            <a:custGeom>
              <a:avLst/>
              <a:gdLst/>
              <a:ahLst/>
              <a:cxnLst/>
              <a:rect l="l" t="t" r="r" b="b"/>
              <a:pathLst>
                <a:path w="509" h="503" extrusionOk="0">
                  <a:moveTo>
                    <a:pt x="487" y="22"/>
                  </a:moveTo>
                  <a:cubicBezTo>
                    <a:pt x="466" y="0"/>
                    <a:pt x="431" y="0"/>
                    <a:pt x="409" y="22"/>
                  </a:cubicBezTo>
                  <a:cubicBezTo>
                    <a:pt x="22" y="409"/>
                    <a:pt x="22" y="409"/>
                    <a:pt x="22" y="409"/>
                  </a:cubicBezTo>
                  <a:cubicBezTo>
                    <a:pt x="0" y="431"/>
                    <a:pt x="0" y="466"/>
                    <a:pt x="22" y="487"/>
                  </a:cubicBezTo>
                  <a:cubicBezTo>
                    <a:pt x="32" y="498"/>
                    <a:pt x="46" y="503"/>
                    <a:pt x="60" y="503"/>
                  </a:cubicBezTo>
                  <a:cubicBezTo>
                    <a:pt x="74" y="503"/>
                    <a:pt x="88" y="498"/>
                    <a:pt x="99" y="487"/>
                  </a:cubicBezTo>
                  <a:cubicBezTo>
                    <a:pt x="487" y="99"/>
                    <a:pt x="487" y="99"/>
                    <a:pt x="487" y="99"/>
                  </a:cubicBezTo>
                  <a:cubicBezTo>
                    <a:pt x="509" y="78"/>
                    <a:pt x="509" y="43"/>
                    <a:pt x="487" y="2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41" name="Google Shape;1241;p140"/>
            <p:cNvSpPr/>
            <p:nvPr/>
          </p:nvSpPr>
          <p:spPr>
            <a:xfrm>
              <a:off x="2717801" y="1250950"/>
              <a:ext cx="590550" cy="579438"/>
            </a:xfrm>
            <a:custGeom>
              <a:avLst/>
              <a:gdLst/>
              <a:ahLst/>
              <a:cxnLst/>
              <a:rect l="l" t="t" r="r" b="b"/>
              <a:pathLst>
                <a:path w="275" h="270" extrusionOk="0">
                  <a:moveTo>
                    <a:pt x="254" y="21"/>
                  </a:moveTo>
                  <a:cubicBezTo>
                    <a:pt x="233" y="0"/>
                    <a:pt x="198" y="0"/>
                    <a:pt x="176" y="21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0" y="197"/>
                    <a:pt x="0" y="232"/>
                    <a:pt x="22" y="254"/>
                  </a:cubicBezTo>
                  <a:cubicBezTo>
                    <a:pt x="33" y="264"/>
                    <a:pt x="47" y="270"/>
                    <a:pt x="61" y="270"/>
                  </a:cubicBezTo>
                  <a:cubicBezTo>
                    <a:pt x="75" y="270"/>
                    <a:pt x="89" y="264"/>
                    <a:pt x="100" y="254"/>
                  </a:cubicBezTo>
                  <a:cubicBezTo>
                    <a:pt x="254" y="99"/>
                    <a:pt x="254" y="99"/>
                    <a:pt x="254" y="99"/>
                  </a:cubicBezTo>
                  <a:cubicBezTo>
                    <a:pt x="275" y="78"/>
                    <a:pt x="275" y="43"/>
                    <a:pt x="254" y="2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242" name="Google Shape;1242;p140"/>
          <p:cNvGrpSpPr/>
          <p:nvPr/>
        </p:nvGrpSpPr>
        <p:grpSpPr>
          <a:xfrm>
            <a:off x="3861891" y="2042787"/>
            <a:ext cx="495263" cy="492667"/>
            <a:chOff x="-4767263" y="615950"/>
            <a:chExt cx="5148266" cy="5121276"/>
          </a:xfrm>
        </p:grpSpPr>
        <p:sp>
          <p:nvSpPr>
            <p:cNvPr id="1243" name="Google Shape;1243;p140"/>
            <p:cNvSpPr/>
            <p:nvPr/>
          </p:nvSpPr>
          <p:spPr>
            <a:xfrm>
              <a:off x="-3733800" y="615950"/>
              <a:ext cx="3025775" cy="2562224"/>
            </a:xfrm>
            <a:custGeom>
              <a:avLst/>
              <a:gdLst/>
              <a:ahLst/>
              <a:cxnLst/>
              <a:rect l="l" t="t" r="r" b="b"/>
              <a:pathLst>
                <a:path w="1406" h="1193" extrusionOk="0">
                  <a:moveTo>
                    <a:pt x="432" y="1174"/>
                  </a:moveTo>
                  <a:cubicBezTo>
                    <a:pt x="504" y="1103"/>
                    <a:pt x="504" y="1103"/>
                    <a:pt x="504" y="1103"/>
                  </a:cubicBezTo>
                  <a:cubicBezTo>
                    <a:pt x="124" y="718"/>
                    <a:pt x="124" y="718"/>
                    <a:pt x="124" y="718"/>
                  </a:cubicBezTo>
                  <a:cubicBezTo>
                    <a:pt x="254" y="588"/>
                    <a:pt x="254" y="588"/>
                    <a:pt x="254" y="588"/>
                  </a:cubicBezTo>
                  <a:cubicBezTo>
                    <a:pt x="273" y="568"/>
                    <a:pt x="273" y="537"/>
                    <a:pt x="254" y="518"/>
                  </a:cubicBezTo>
                  <a:cubicBezTo>
                    <a:pt x="183" y="445"/>
                    <a:pt x="183" y="328"/>
                    <a:pt x="254" y="255"/>
                  </a:cubicBezTo>
                  <a:cubicBezTo>
                    <a:pt x="324" y="188"/>
                    <a:pt x="434" y="188"/>
                    <a:pt x="503" y="255"/>
                  </a:cubicBezTo>
                  <a:cubicBezTo>
                    <a:pt x="523" y="274"/>
                    <a:pt x="554" y="275"/>
                    <a:pt x="574" y="255"/>
                  </a:cubicBezTo>
                  <a:cubicBezTo>
                    <a:pt x="574" y="255"/>
                    <a:pt x="575" y="255"/>
                    <a:pt x="575" y="255"/>
                  </a:cubicBezTo>
                  <a:cubicBezTo>
                    <a:pt x="703" y="126"/>
                    <a:pt x="703" y="126"/>
                    <a:pt x="703" y="126"/>
                  </a:cubicBezTo>
                  <a:cubicBezTo>
                    <a:pt x="798" y="226"/>
                    <a:pt x="798" y="226"/>
                    <a:pt x="798" y="226"/>
                  </a:cubicBezTo>
                  <a:cubicBezTo>
                    <a:pt x="721" y="339"/>
                    <a:pt x="734" y="491"/>
                    <a:pt x="829" y="590"/>
                  </a:cubicBezTo>
                  <a:cubicBezTo>
                    <a:pt x="924" y="687"/>
                    <a:pt x="1075" y="701"/>
                    <a:pt x="1186" y="623"/>
                  </a:cubicBezTo>
                  <a:cubicBezTo>
                    <a:pt x="1281" y="720"/>
                    <a:pt x="1281" y="720"/>
                    <a:pt x="1281" y="720"/>
                  </a:cubicBezTo>
                  <a:cubicBezTo>
                    <a:pt x="871" y="1122"/>
                    <a:pt x="871" y="1122"/>
                    <a:pt x="871" y="1122"/>
                  </a:cubicBezTo>
                  <a:cubicBezTo>
                    <a:pt x="940" y="1193"/>
                    <a:pt x="940" y="1193"/>
                    <a:pt x="940" y="1193"/>
                  </a:cubicBezTo>
                  <a:cubicBezTo>
                    <a:pt x="1386" y="753"/>
                    <a:pt x="1386" y="753"/>
                    <a:pt x="1386" y="753"/>
                  </a:cubicBezTo>
                  <a:cubicBezTo>
                    <a:pt x="1406" y="734"/>
                    <a:pt x="1406" y="702"/>
                    <a:pt x="1386" y="683"/>
                  </a:cubicBezTo>
                  <a:cubicBezTo>
                    <a:pt x="1224" y="517"/>
                    <a:pt x="1224" y="517"/>
                    <a:pt x="1224" y="517"/>
                  </a:cubicBezTo>
                  <a:cubicBezTo>
                    <a:pt x="1205" y="497"/>
                    <a:pt x="1173" y="497"/>
                    <a:pt x="1154" y="516"/>
                  </a:cubicBezTo>
                  <a:cubicBezTo>
                    <a:pt x="1153" y="516"/>
                    <a:pt x="1153" y="517"/>
                    <a:pt x="1153" y="517"/>
                  </a:cubicBezTo>
                  <a:cubicBezTo>
                    <a:pt x="1083" y="586"/>
                    <a:pt x="970" y="586"/>
                    <a:pt x="900" y="517"/>
                  </a:cubicBezTo>
                  <a:cubicBezTo>
                    <a:pt x="830" y="443"/>
                    <a:pt x="831" y="327"/>
                    <a:pt x="903" y="255"/>
                  </a:cubicBezTo>
                  <a:cubicBezTo>
                    <a:pt x="922" y="235"/>
                    <a:pt x="922" y="204"/>
                    <a:pt x="903" y="185"/>
                  </a:cubicBezTo>
                  <a:cubicBezTo>
                    <a:pt x="738" y="20"/>
                    <a:pt x="738" y="20"/>
                    <a:pt x="738" y="20"/>
                  </a:cubicBezTo>
                  <a:cubicBezTo>
                    <a:pt x="719" y="0"/>
                    <a:pt x="688" y="0"/>
                    <a:pt x="668" y="19"/>
                  </a:cubicBezTo>
                  <a:cubicBezTo>
                    <a:pt x="668" y="20"/>
                    <a:pt x="667" y="20"/>
                    <a:pt x="667" y="20"/>
                  </a:cubicBezTo>
                  <a:cubicBezTo>
                    <a:pt x="538" y="155"/>
                    <a:pt x="538" y="155"/>
                    <a:pt x="538" y="155"/>
                  </a:cubicBezTo>
                  <a:cubicBezTo>
                    <a:pt x="427" y="77"/>
                    <a:pt x="276" y="91"/>
                    <a:pt x="181" y="188"/>
                  </a:cubicBezTo>
                  <a:cubicBezTo>
                    <a:pt x="86" y="287"/>
                    <a:pt x="73" y="439"/>
                    <a:pt x="150" y="552"/>
                  </a:cubicBezTo>
                  <a:cubicBezTo>
                    <a:pt x="19" y="684"/>
                    <a:pt x="19" y="684"/>
                    <a:pt x="19" y="684"/>
                  </a:cubicBezTo>
                  <a:cubicBezTo>
                    <a:pt x="0" y="703"/>
                    <a:pt x="0" y="734"/>
                    <a:pt x="19" y="753"/>
                  </a:cubicBezTo>
                  <a:lnTo>
                    <a:pt x="432" y="117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44" name="Google Shape;1244;p140"/>
            <p:cNvSpPr/>
            <p:nvPr/>
          </p:nvSpPr>
          <p:spPr>
            <a:xfrm>
              <a:off x="-4767263" y="2649538"/>
              <a:ext cx="5148266" cy="3087688"/>
            </a:xfrm>
            <a:custGeom>
              <a:avLst/>
              <a:gdLst/>
              <a:ahLst/>
              <a:cxnLst/>
              <a:rect l="l" t="t" r="r" b="b"/>
              <a:pathLst>
                <a:path w="2392" h="1438" extrusionOk="0">
                  <a:moveTo>
                    <a:pt x="2377" y="158"/>
                  </a:moveTo>
                  <a:cubicBezTo>
                    <a:pt x="2363" y="95"/>
                    <a:pt x="2317" y="44"/>
                    <a:pt x="2257" y="23"/>
                  </a:cubicBezTo>
                  <a:cubicBezTo>
                    <a:pt x="2247" y="20"/>
                    <a:pt x="2247" y="20"/>
                    <a:pt x="2247" y="20"/>
                  </a:cubicBezTo>
                  <a:cubicBezTo>
                    <a:pt x="2178" y="0"/>
                    <a:pt x="2104" y="19"/>
                    <a:pt x="2053" y="70"/>
                  </a:cubicBezTo>
                  <a:cubicBezTo>
                    <a:pt x="1389" y="726"/>
                    <a:pt x="1389" y="726"/>
                    <a:pt x="1389" y="726"/>
                  </a:cubicBezTo>
                  <a:cubicBezTo>
                    <a:pt x="1370" y="744"/>
                    <a:pt x="1346" y="754"/>
                    <a:pt x="1321" y="754"/>
                  </a:cubicBezTo>
                  <a:cubicBezTo>
                    <a:pt x="1280" y="754"/>
                    <a:pt x="1280" y="754"/>
                    <a:pt x="1280" y="754"/>
                  </a:cubicBezTo>
                  <a:cubicBezTo>
                    <a:pt x="1287" y="747"/>
                    <a:pt x="1294" y="740"/>
                    <a:pt x="1300" y="733"/>
                  </a:cubicBezTo>
                  <a:cubicBezTo>
                    <a:pt x="1364" y="652"/>
                    <a:pt x="1394" y="550"/>
                    <a:pt x="1383" y="448"/>
                  </a:cubicBezTo>
                  <a:cubicBezTo>
                    <a:pt x="1379" y="423"/>
                    <a:pt x="1358" y="405"/>
                    <a:pt x="1333" y="405"/>
                  </a:cubicBezTo>
                  <a:cubicBezTo>
                    <a:pt x="335" y="405"/>
                    <a:pt x="335" y="405"/>
                    <a:pt x="335" y="405"/>
                  </a:cubicBezTo>
                  <a:cubicBezTo>
                    <a:pt x="322" y="405"/>
                    <a:pt x="309" y="410"/>
                    <a:pt x="300" y="419"/>
                  </a:cubicBezTo>
                  <a:cubicBezTo>
                    <a:pt x="0" y="719"/>
                    <a:pt x="0" y="719"/>
                    <a:pt x="0" y="719"/>
                  </a:cubicBezTo>
                  <a:cubicBezTo>
                    <a:pt x="71" y="789"/>
                    <a:pt x="71" y="789"/>
                    <a:pt x="71" y="789"/>
                  </a:cubicBezTo>
                  <a:cubicBezTo>
                    <a:pt x="355" y="505"/>
                    <a:pt x="355" y="505"/>
                    <a:pt x="355" y="505"/>
                  </a:cubicBezTo>
                  <a:cubicBezTo>
                    <a:pt x="1283" y="505"/>
                    <a:pt x="1283" y="505"/>
                    <a:pt x="1283" y="505"/>
                  </a:cubicBezTo>
                  <a:cubicBezTo>
                    <a:pt x="1282" y="564"/>
                    <a:pt x="1261" y="621"/>
                    <a:pt x="1224" y="667"/>
                  </a:cubicBezTo>
                  <a:cubicBezTo>
                    <a:pt x="1175" y="725"/>
                    <a:pt x="1093" y="754"/>
                    <a:pt x="984" y="754"/>
                  </a:cubicBezTo>
                  <a:cubicBezTo>
                    <a:pt x="956" y="754"/>
                    <a:pt x="934" y="776"/>
                    <a:pt x="934" y="804"/>
                  </a:cubicBezTo>
                  <a:cubicBezTo>
                    <a:pt x="934" y="831"/>
                    <a:pt x="956" y="854"/>
                    <a:pt x="984" y="854"/>
                  </a:cubicBezTo>
                  <a:cubicBezTo>
                    <a:pt x="1322" y="854"/>
                    <a:pt x="1322" y="854"/>
                    <a:pt x="1322" y="854"/>
                  </a:cubicBezTo>
                  <a:cubicBezTo>
                    <a:pt x="1374" y="854"/>
                    <a:pt x="1424" y="834"/>
                    <a:pt x="1460" y="797"/>
                  </a:cubicBezTo>
                  <a:cubicBezTo>
                    <a:pt x="2123" y="140"/>
                    <a:pt x="2123" y="140"/>
                    <a:pt x="2123" y="140"/>
                  </a:cubicBezTo>
                  <a:cubicBezTo>
                    <a:pt x="2148" y="116"/>
                    <a:pt x="2184" y="106"/>
                    <a:pt x="2218" y="116"/>
                  </a:cubicBezTo>
                  <a:cubicBezTo>
                    <a:pt x="2223" y="116"/>
                    <a:pt x="2223" y="116"/>
                    <a:pt x="2223" y="116"/>
                  </a:cubicBezTo>
                  <a:cubicBezTo>
                    <a:pt x="2253" y="126"/>
                    <a:pt x="2275" y="150"/>
                    <a:pt x="2280" y="180"/>
                  </a:cubicBezTo>
                  <a:cubicBezTo>
                    <a:pt x="2288" y="213"/>
                    <a:pt x="2278" y="247"/>
                    <a:pt x="2254" y="270"/>
                  </a:cubicBezTo>
                  <a:cubicBezTo>
                    <a:pt x="1490" y="1025"/>
                    <a:pt x="1490" y="1025"/>
                    <a:pt x="1490" y="1025"/>
                  </a:cubicBezTo>
                  <a:cubicBezTo>
                    <a:pt x="1472" y="1043"/>
                    <a:pt x="1447" y="1053"/>
                    <a:pt x="1422" y="1053"/>
                  </a:cubicBezTo>
                  <a:cubicBezTo>
                    <a:pt x="734" y="1053"/>
                    <a:pt x="734" y="1053"/>
                    <a:pt x="734" y="1053"/>
                  </a:cubicBezTo>
                  <a:cubicBezTo>
                    <a:pt x="682" y="1053"/>
                    <a:pt x="633" y="1073"/>
                    <a:pt x="596" y="1110"/>
                  </a:cubicBezTo>
                  <a:cubicBezTo>
                    <a:pt x="335" y="1367"/>
                    <a:pt x="335" y="1367"/>
                    <a:pt x="335" y="1367"/>
                  </a:cubicBezTo>
                  <a:cubicBezTo>
                    <a:pt x="405" y="1438"/>
                    <a:pt x="405" y="1438"/>
                    <a:pt x="405" y="1438"/>
                  </a:cubicBezTo>
                  <a:cubicBezTo>
                    <a:pt x="665" y="1181"/>
                    <a:pt x="665" y="1181"/>
                    <a:pt x="665" y="1181"/>
                  </a:cubicBezTo>
                  <a:cubicBezTo>
                    <a:pt x="684" y="1163"/>
                    <a:pt x="708" y="1153"/>
                    <a:pt x="734" y="1153"/>
                  </a:cubicBezTo>
                  <a:cubicBezTo>
                    <a:pt x="1421" y="1153"/>
                    <a:pt x="1421" y="1153"/>
                    <a:pt x="1421" y="1153"/>
                  </a:cubicBezTo>
                  <a:cubicBezTo>
                    <a:pt x="1473" y="1153"/>
                    <a:pt x="1523" y="1133"/>
                    <a:pt x="1560" y="1097"/>
                  </a:cubicBezTo>
                  <a:cubicBezTo>
                    <a:pt x="2323" y="341"/>
                    <a:pt x="2323" y="341"/>
                    <a:pt x="2323" y="341"/>
                  </a:cubicBezTo>
                  <a:cubicBezTo>
                    <a:pt x="2372" y="293"/>
                    <a:pt x="2392" y="224"/>
                    <a:pt x="2377" y="15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245" name="Google Shape;1245;p140"/>
          <p:cNvGrpSpPr/>
          <p:nvPr/>
        </p:nvGrpSpPr>
        <p:grpSpPr>
          <a:xfrm>
            <a:off x="2571467" y="2535586"/>
            <a:ext cx="408373" cy="407344"/>
            <a:chOff x="-4665663" y="142875"/>
            <a:chExt cx="4410076" cy="4398961"/>
          </a:xfrm>
        </p:grpSpPr>
        <p:sp>
          <p:nvSpPr>
            <p:cNvPr id="1246" name="Google Shape;1246;p140"/>
            <p:cNvSpPr/>
            <p:nvPr/>
          </p:nvSpPr>
          <p:spPr>
            <a:xfrm>
              <a:off x="-2805113" y="3829050"/>
              <a:ext cx="688975" cy="171450"/>
            </a:xfrm>
            <a:custGeom>
              <a:avLst/>
              <a:gdLst/>
              <a:ahLst/>
              <a:cxnLst/>
              <a:rect l="l" t="t" r="r" b="b"/>
              <a:pathLst>
                <a:path w="320" h="80" extrusionOk="0">
                  <a:moveTo>
                    <a:pt x="28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302" y="80"/>
                    <a:pt x="320" y="62"/>
                    <a:pt x="320" y="40"/>
                  </a:cubicBezTo>
                  <a:cubicBezTo>
                    <a:pt x="320" y="18"/>
                    <a:pt x="302" y="0"/>
                    <a:pt x="28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47" name="Google Shape;1247;p140"/>
            <p:cNvSpPr/>
            <p:nvPr/>
          </p:nvSpPr>
          <p:spPr>
            <a:xfrm>
              <a:off x="-4665663" y="142875"/>
              <a:ext cx="4410076" cy="4398961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2008" y="120"/>
                  </a:moveTo>
                  <a:cubicBezTo>
                    <a:pt x="1664" y="120"/>
                    <a:pt x="1664" y="120"/>
                    <a:pt x="1664" y="120"/>
                  </a:cubicBezTo>
                  <a:cubicBezTo>
                    <a:pt x="1664" y="40"/>
                    <a:pt x="1664" y="40"/>
                    <a:pt x="1664" y="40"/>
                  </a:cubicBezTo>
                  <a:cubicBezTo>
                    <a:pt x="1664" y="18"/>
                    <a:pt x="1646" y="0"/>
                    <a:pt x="1624" y="0"/>
                  </a:cubicBezTo>
                  <a:cubicBezTo>
                    <a:pt x="1204" y="0"/>
                    <a:pt x="1204" y="0"/>
                    <a:pt x="1204" y="0"/>
                  </a:cubicBezTo>
                  <a:cubicBezTo>
                    <a:pt x="1182" y="0"/>
                    <a:pt x="1164" y="18"/>
                    <a:pt x="1164" y="40"/>
                  </a:cubicBezTo>
                  <a:cubicBezTo>
                    <a:pt x="1164" y="62"/>
                    <a:pt x="1182" y="80"/>
                    <a:pt x="1204" y="80"/>
                  </a:cubicBezTo>
                  <a:cubicBezTo>
                    <a:pt x="1584" y="80"/>
                    <a:pt x="1584" y="80"/>
                    <a:pt x="1584" y="80"/>
                  </a:cubicBezTo>
                  <a:cubicBezTo>
                    <a:pt x="1584" y="400"/>
                    <a:pt x="1584" y="400"/>
                    <a:pt x="1584" y="400"/>
                  </a:cubicBezTo>
                  <a:cubicBezTo>
                    <a:pt x="1584" y="604"/>
                    <a:pt x="1475" y="786"/>
                    <a:pt x="1306" y="884"/>
                  </a:cubicBezTo>
                  <a:cubicBezTo>
                    <a:pt x="1181" y="957"/>
                    <a:pt x="1104" y="1093"/>
                    <a:pt x="1104" y="1240"/>
                  </a:cubicBezTo>
                  <a:cubicBezTo>
                    <a:pt x="1104" y="1296"/>
                    <a:pt x="1104" y="1296"/>
                    <a:pt x="1104" y="1296"/>
                  </a:cubicBezTo>
                  <a:cubicBezTo>
                    <a:pt x="1104" y="1310"/>
                    <a:pt x="1112" y="1324"/>
                    <a:pt x="1124" y="1331"/>
                  </a:cubicBezTo>
                  <a:cubicBezTo>
                    <a:pt x="1174" y="1360"/>
                    <a:pt x="1209" y="1409"/>
                    <a:pt x="1220" y="1464"/>
                  </a:cubicBezTo>
                  <a:cubicBezTo>
                    <a:pt x="828" y="1464"/>
                    <a:pt x="828" y="1464"/>
                    <a:pt x="828" y="1464"/>
                  </a:cubicBezTo>
                  <a:cubicBezTo>
                    <a:pt x="839" y="1409"/>
                    <a:pt x="874" y="1360"/>
                    <a:pt x="924" y="1331"/>
                  </a:cubicBezTo>
                  <a:cubicBezTo>
                    <a:pt x="936" y="1324"/>
                    <a:pt x="944" y="1310"/>
                    <a:pt x="944" y="1296"/>
                  </a:cubicBezTo>
                  <a:cubicBezTo>
                    <a:pt x="944" y="1240"/>
                    <a:pt x="944" y="1240"/>
                    <a:pt x="944" y="1240"/>
                  </a:cubicBezTo>
                  <a:cubicBezTo>
                    <a:pt x="944" y="1093"/>
                    <a:pt x="867" y="957"/>
                    <a:pt x="743" y="884"/>
                  </a:cubicBezTo>
                  <a:cubicBezTo>
                    <a:pt x="574" y="786"/>
                    <a:pt x="464" y="604"/>
                    <a:pt x="464" y="400"/>
                  </a:cubicBezTo>
                  <a:cubicBezTo>
                    <a:pt x="464" y="80"/>
                    <a:pt x="464" y="80"/>
                    <a:pt x="464" y="80"/>
                  </a:cubicBezTo>
                  <a:cubicBezTo>
                    <a:pt x="844" y="80"/>
                    <a:pt x="844" y="80"/>
                    <a:pt x="844" y="80"/>
                  </a:cubicBezTo>
                  <a:cubicBezTo>
                    <a:pt x="866" y="80"/>
                    <a:pt x="884" y="62"/>
                    <a:pt x="884" y="40"/>
                  </a:cubicBezTo>
                  <a:cubicBezTo>
                    <a:pt x="884" y="18"/>
                    <a:pt x="866" y="0"/>
                    <a:pt x="844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02" y="0"/>
                    <a:pt x="384" y="18"/>
                    <a:pt x="384" y="40"/>
                  </a:cubicBezTo>
                  <a:cubicBezTo>
                    <a:pt x="384" y="120"/>
                    <a:pt x="384" y="120"/>
                    <a:pt x="384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18" y="120"/>
                    <a:pt x="0" y="138"/>
                    <a:pt x="0" y="16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473"/>
                    <a:pt x="213" y="666"/>
                    <a:pt x="448" y="679"/>
                  </a:cubicBezTo>
                  <a:cubicBezTo>
                    <a:pt x="503" y="793"/>
                    <a:pt x="593" y="889"/>
                    <a:pt x="702" y="953"/>
                  </a:cubicBezTo>
                  <a:cubicBezTo>
                    <a:pt x="802" y="1011"/>
                    <a:pt x="864" y="1121"/>
                    <a:pt x="864" y="1240"/>
                  </a:cubicBezTo>
                  <a:cubicBezTo>
                    <a:pt x="864" y="1274"/>
                    <a:pt x="864" y="1274"/>
                    <a:pt x="864" y="1274"/>
                  </a:cubicBezTo>
                  <a:cubicBezTo>
                    <a:pt x="800" y="1319"/>
                    <a:pt x="758" y="1388"/>
                    <a:pt x="747" y="1464"/>
                  </a:cubicBezTo>
                  <a:cubicBezTo>
                    <a:pt x="664" y="1464"/>
                    <a:pt x="664" y="1464"/>
                    <a:pt x="664" y="1464"/>
                  </a:cubicBezTo>
                  <a:cubicBezTo>
                    <a:pt x="642" y="1464"/>
                    <a:pt x="624" y="1482"/>
                    <a:pt x="624" y="1504"/>
                  </a:cubicBezTo>
                  <a:cubicBezTo>
                    <a:pt x="624" y="1968"/>
                    <a:pt x="624" y="1968"/>
                    <a:pt x="624" y="1968"/>
                  </a:cubicBezTo>
                  <a:cubicBezTo>
                    <a:pt x="544" y="1968"/>
                    <a:pt x="544" y="1968"/>
                    <a:pt x="544" y="1968"/>
                  </a:cubicBezTo>
                  <a:cubicBezTo>
                    <a:pt x="522" y="1968"/>
                    <a:pt x="504" y="1986"/>
                    <a:pt x="504" y="2008"/>
                  </a:cubicBezTo>
                  <a:cubicBezTo>
                    <a:pt x="504" y="2030"/>
                    <a:pt x="522" y="2048"/>
                    <a:pt x="544" y="2048"/>
                  </a:cubicBezTo>
                  <a:cubicBezTo>
                    <a:pt x="1504" y="2048"/>
                    <a:pt x="1504" y="2048"/>
                    <a:pt x="1504" y="2048"/>
                  </a:cubicBezTo>
                  <a:cubicBezTo>
                    <a:pt x="1526" y="2048"/>
                    <a:pt x="1544" y="2030"/>
                    <a:pt x="1544" y="2008"/>
                  </a:cubicBezTo>
                  <a:cubicBezTo>
                    <a:pt x="1544" y="1986"/>
                    <a:pt x="1526" y="1968"/>
                    <a:pt x="1504" y="1968"/>
                  </a:cubicBezTo>
                  <a:cubicBezTo>
                    <a:pt x="1424" y="1968"/>
                    <a:pt x="1424" y="1968"/>
                    <a:pt x="1424" y="1968"/>
                  </a:cubicBezTo>
                  <a:cubicBezTo>
                    <a:pt x="1424" y="1504"/>
                    <a:pt x="1424" y="1504"/>
                    <a:pt x="1424" y="1504"/>
                  </a:cubicBezTo>
                  <a:cubicBezTo>
                    <a:pt x="1424" y="1482"/>
                    <a:pt x="1406" y="1464"/>
                    <a:pt x="1384" y="1464"/>
                  </a:cubicBezTo>
                  <a:cubicBezTo>
                    <a:pt x="1301" y="1464"/>
                    <a:pt x="1301" y="1464"/>
                    <a:pt x="1301" y="1464"/>
                  </a:cubicBezTo>
                  <a:cubicBezTo>
                    <a:pt x="1290" y="1388"/>
                    <a:pt x="1248" y="1319"/>
                    <a:pt x="1184" y="1274"/>
                  </a:cubicBezTo>
                  <a:cubicBezTo>
                    <a:pt x="1184" y="1240"/>
                    <a:pt x="1184" y="1240"/>
                    <a:pt x="1184" y="1240"/>
                  </a:cubicBezTo>
                  <a:cubicBezTo>
                    <a:pt x="1184" y="1121"/>
                    <a:pt x="1246" y="1011"/>
                    <a:pt x="1346" y="953"/>
                  </a:cubicBezTo>
                  <a:cubicBezTo>
                    <a:pt x="1455" y="889"/>
                    <a:pt x="1545" y="793"/>
                    <a:pt x="1600" y="679"/>
                  </a:cubicBezTo>
                  <a:cubicBezTo>
                    <a:pt x="1835" y="666"/>
                    <a:pt x="2048" y="473"/>
                    <a:pt x="2048" y="230"/>
                  </a:cubicBezTo>
                  <a:cubicBezTo>
                    <a:pt x="2048" y="160"/>
                    <a:pt x="2048" y="160"/>
                    <a:pt x="2048" y="160"/>
                  </a:cubicBezTo>
                  <a:cubicBezTo>
                    <a:pt x="2048" y="138"/>
                    <a:pt x="2030" y="120"/>
                    <a:pt x="2008" y="120"/>
                  </a:cubicBezTo>
                  <a:close/>
                  <a:moveTo>
                    <a:pt x="80" y="230"/>
                  </a:moveTo>
                  <a:cubicBezTo>
                    <a:pt x="80" y="200"/>
                    <a:pt x="80" y="200"/>
                    <a:pt x="80" y="200"/>
                  </a:cubicBezTo>
                  <a:cubicBezTo>
                    <a:pt x="384" y="200"/>
                    <a:pt x="384" y="200"/>
                    <a:pt x="384" y="200"/>
                  </a:cubicBezTo>
                  <a:cubicBezTo>
                    <a:pt x="384" y="400"/>
                    <a:pt x="384" y="400"/>
                    <a:pt x="384" y="400"/>
                  </a:cubicBezTo>
                  <a:cubicBezTo>
                    <a:pt x="384" y="467"/>
                    <a:pt x="394" y="533"/>
                    <a:pt x="414" y="595"/>
                  </a:cubicBezTo>
                  <a:cubicBezTo>
                    <a:pt x="230" y="567"/>
                    <a:pt x="80" y="408"/>
                    <a:pt x="80" y="230"/>
                  </a:cubicBezTo>
                  <a:close/>
                  <a:moveTo>
                    <a:pt x="1344" y="1968"/>
                  </a:moveTo>
                  <a:cubicBezTo>
                    <a:pt x="704" y="1968"/>
                    <a:pt x="704" y="1968"/>
                    <a:pt x="704" y="1968"/>
                  </a:cubicBezTo>
                  <a:cubicBezTo>
                    <a:pt x="704" y="1544"/>
                    <a:pt x="704" y="1544"/>
                    <a:pt x="704" y="1544"/>
                  </a:cubicBezTo>
                  <a:cubicBezTo>
                    <a:pt x="1344" y="1544"/>
                    <a:pt x="1344" y="1544"/>
                    <a:pt x="1344" y="1544"/>
                  </a:cubicBezTo>
                  <a:lnTo>
                    <a:pt x="1344" y="1968"/>
                  </a:lnTo>
                  <a:close/>
                  <a:moveTo>
                    <a:pt x="1968" y="230"/>
                  </a:moveTo>
                  <a:cubicBezTo>
                    <a:pt x="1968" y="408"/>
                    <a:pt x="1818" y="567"/>
                    <a:pt x="1634" y="595"/>
                  </a:cubicBezTo>
                  <a:cubicBezTo>
                    <a:pt x="1654" y="533"/>
                    <a:pt x="1664" y="467"/>
                    <a:pt x="1664" y="400"/>
                  </a:cubicBezTo>
                  <a:cubicBezTo>
                    <a:pt x="1664" y="200"/>
                    <a:pt x="1664" y="200"/>
                    <a:pt x="1664" y="200"/>
                  </a:cubicBezTo>
                  <a:cubicBezTo>
                    <a:pt x="1968" y="200"/>
                    <a:pt x="1968" y="200"/>
                    <a:pt x="1968" y="200"/>
                  </a:cubicBezTo>
                  <a:lnTo>
                    <a:pt x="1968" y="23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48" name="Google Shape;1248;p140"/>
            <p:cNvSpPr/>
            <p:nvPr/>
          </p:nvSpPr>
          <p:spPr>
            <a:xfrm>
              <a:off x="-3063875" y="658813"/>
              <a:ext cx="1206500" cy="120173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280"/>
                  </a:moveTo>
                  <a:cubicBezTo>
                    <a:pt x="0" y="434"/>
                    <a:pt x="126" y="560"/>
                    <a:pt x="280" y="560"/>
                  </a:cubicBezTo>
                  <a:cubicBezTo>
                    <a:pt x="434" y="560"/>
                    <a:pt x="560" y="434"/>
                    <a:pt x="560" y="280"/>
                  </a:cubicBezTo>
                  <a:cubicBezTo>
                    <a:pt x="560" y="126"/>
                    <a:pt x="434" y="0"/>
                    <a:pt x="280" y="0"/>
                  </a:cubicBezTo>
                  <a:cubicBezTo>
                    <a:pt x="126" y="0"/>
                    <a:pt x="0" y="126"/>
                    <a:pt x="0" y="280"/>
                  </a:cubicBezTo>
                  <a:close/>
                  <a:moveTo>
                    <a:pt x="280" y="80"/>
                  </a:moveTo>
                  <a:cubicBezTo>
                    <a:pt x="390" y="80"/>
                    <a:pt x="480" y="170"/>
                    <a:pt x="480" y="280"/>
                  </a:cubicBezTo>
                  <a:cubicBezTo>
                    <a:pt x="480" y="390"/>
                    <a:pt x="390" y="480"/>
                    <a:pt x="280" y="480"/>
                  </a:cubicBezTo>
                  <a:cubicBezTo>
                    <a:pt x="170" y="480"/>
                    <a:pt x="80" y="390"/>
                    <a:pt x="80" y="280"/>
                  </a:cubicBezTo>
                  <a:cubicBezTo>
                    <a:pt x="80" y="170"/>
                    <a:pt x="170" y="80"/>
                    <a:pt x="280" y="8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49" name="Google Shape;1249;p140"/>
            <p:cNvSpPr/>
            <p:nvPr/>
          </p:nvSpPr>
          <p:spPr>
            <a:xfrm>
              <a:off x="-2546350" y="142875"/>
              <a:ext cx="171300" cy="1713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250" name="Google Shape;1250;p140"/>
          <p:cNvGrpSpPr/>
          <p:nvPr/>
        </p:nvGrpSpPr>
        <p:grpSpPr>
          <a:xfrm>
            <a:off x="5350672" y="1564674"/>
            <a:ext cx="493062" cy="628172"/>
            <a:chOff x="-4087813" y="1201738"/>
            <a:chExt cx="3452813" cy="4398962"/>
          </a:xfrm>
        </p:grpSpPr>
        <p:sp>
          <p:nvSpPr>
            <p:cNvPr id="1251" name="Google Shape;1251;p140"/>
            <p:cNvSpPr/>
            <p:nvPr/>
          </p:nvSpPr>
          <p:spPr>
            <a:xfrm>
              <a:off x="-3497263" y="1755776"/>
              <a:ext cx="2303461" cy="3844924"/>
            </a:xfrm>
            <a:custGeom>
              <a:avLst/>
              <a:gdLst/>
              <a:ahLst/>
              <a:cxnLst/>
              <a:rect l="l" t="t" r="r" b="b"/>
              <a:pathLst>
                <a:path w="1070" h="1790" extrusionOk="0">
                  <a:moveTo>
                    <a:pt x="37" y="423"/>
                  </a:moveTo>
                  <a:cubicBezTo>
                    <a:pt x="58" y="430"/>
                    <a:pt x="81" y="419"/>
                    <a:pt x="88" y="398"/>
                  </a:cubicBezTo>
                  <a:cubicBezTo>
                    <a:pt x="150" y="208"/>
                    <a:pt x="327" y="80"/>
                    <a:pt x="527" y="80"/>
                  </a:cubicBezTo>
                  <a:cubicBezTo>
                    <a:pt x="783" y="80"/>
                    <a:pt x="990" y="288"/>
                    <a:pt x="990" y="543"/>
                  </a:cubicBezTo>
                  <a:cubicBezTo>
                    <a:pt x="990" y="741"/>
                    <a:pt x="902" y="858"/>
                    <a:pt x="831" y="953"/>
                  </a:cubicBezTo>
                  <a:cubicBezTo>
                    <a:pt x="779" y="1022"/>
                    <a:pt x="735" y="1082"/>
                    <a:pt x="735" y="1154"/>
                  </a:cubicBezTo>
                  <a:cubicBezTo>
                    <a:pt x="735" y="1159"/>
                    <a:pt x="735" y="1163"/>
                    <a:pt x="734" y="1168"/>
                  </a:cubicBezTo>
                  <a:cubicBezTo>
                    <a:pt x="567" y="1168"/>
                    <a:pt x="567" y="1168"/>
                    <a:pt x="567" y="1168"/>
                  </a:cubicBezTo>
                  <a:cubicBezTo>
                    <a:pt x="567" y="1076"/>
                    <a:pt x="567" y="1076"/>
                    <a:pt x="567" y="1076"/>
                  </a:cubicBezTo>
                  <a:cubicBezTo>
                    <a:pt x="567" y="1054"/>
                    <a:pt x="549" y="1036"/>
                    <a:pt x="527" y="1036"/>
                  </a:cubicBezTo>
                  <a:cubicBezTo>
                    <a:pt x="505" y="1036"/>
                    <a:pt x="487" y="1054"/>
                    <a:pt x="487" y="1076"/>
                  </a:cubicBezTo>
                  <a:cubicBezTo>
                    <a:pt x="487" y="1168"/>
                    <a:pt x="487" y="1168"/>
                    <a:pt x="487" y="1168"/>
                  </a:cubicBezTo>
                  <a:cubicBezTo>
                    <a:pt x="320" y="1168"/>
                    <a:pt x="320" y="1168"/>
                    <a:pt x="320" y="1168"/>
                  </a:cubicBezTo>
                  <a:cubicBezTo>
                    <a:pt x="320" y="1163"/>
                    <a:pt x="320" y="1159"/>
                    <a:pt x="320" y="1154"/>
                  </a:cubicBezTo>
                  <a:cubicBezTo>
                    <a:pt x="320" y="1082"/>
                    <a:pt x="275" y="1022"/>
                    <a:pt x="224" y="953"/>
                  </a:cubicBezTo>
                  <a:cubicBezTo>
                    <a:pt x="171" y="883"/>
                    <a:pt x="112" y="804"/>
                    <a:pt x="83" y="692"/>
                  </a:cubicBezTo>
                  <a:cubicBezTo>
                    <a:pt x="77" y="671"/>
                    <a:pt x="55" y="658"/>
                    <a:pt x="34" y="663"/>
                  </a:cubicBezTo>
                  <a:cubicBezTo>
                    <a:pt x="13" y="669"/>
                    <a:pt x="0" y="691"/>
                    <a:pt x="5" y="712"/>
                  </a:cubicBezTo>
                  <a:cubicBezTo>
                    <a:pt x="39" y="840"/>
                    <a:pt x="106" y="929"/>
                    <a:pt x="160" y="1001"/>
                  </a:cubicBezTo>
                  <a:cubicBezTo>
                    <a:pt x="205" y="1061"/>
                    <a:pt x="240" y="1108"/>
                    <a:pt x="240" y="1154"/>
                  </a:cubicBezTo>
                  <a:cubicBezTo>
                    <a:pt x="240" y="1173"/>
                    <a:pt x="241" y="1192"/>
                    <a:pt x="242" y="1209"/>
                  </a:cubicBezTo>
                  <a:cubicBezTo>
                    <a:pt x="242" y="1548"/>
                    <a:pt x="242" y="1548"/>
                    <a:pt x="242" y="1548"/>
                  </a:cubicBezTo>
                  <a:cubicBezTo>
                    <a:pt x="242" y="1549"/>
                    <a:pt x="242" y="1550"/>
                    <a:pt x="243" y="1551"/>
                  </a:cubicBezTo>
                  <a:cubicBezTo>
                    <a:pt x="243" y="1551"/>
                    <a:pt x="243" y="1551"/>
                    <a:pt x="243" y="1552"/>
                  </a:cubicBezTo>
                  <a:cubicBezTo>
                    <a:pt x="243" y="1553"/>
                    <a:pt x="243" y="1555"/>
                    <a:pt x="243" y="1556"/>
                  </a:cubicBezTo>
                  <a:cubicBezTo>
                    <a:pt x="243" y="1556"/>
                    <a:pt x="243" y="1556"/>
                    <a:pt x="243" y="1556"/>
                  </a:cubicBezTo>
                  <a:cubicBezTo>
                    <a:pt x="257" y="1621"/>
                    <a:pt x="293" y="1681"/>
                    <a:pt x="343" y="1723"/>
                  </a:cubicBezTo>
                  <a:cubicBezTo>
                    <a:pt x="395" y="1766"/>
                    <a:pt x="460" y="1790"/>
                    <a:pt x="527" y="1790"/>
                  </a:cubicBezTo>
                  <a:cubicBezTo>
                    <a:pt x="594" y="1790"/>
                    <a:pt x="659" y="1766"/>
                    <a:pt x="711" y="1723"/>
                  </a:cubicBezTo>
                  <a:cubicBezTo>
                    <a:pt x="762" y="1681"/>
                    <a:pt x="797" y="1621"/>
                    <a:pt x="811" y="1556"/>
                  </a:cubicBezTo>
                  <a:cubicBezTo>
                    <a:pt x="811" y="1556"/>
                    <a:pt x="811" y="1556"/>
                    <a:pt x="811" y="1556"/>
                  </a:cubicBezTo>
                  <a:cubicBezTo>
                    <a:pt x="812" y="1555"/>
                    <a:pt x="812" y="1553"/>
                    <a:pt x="812" y="1552"/>
                  </a:cubicBezTo>
                  <a:cubicBezTo>
                    <a:pt x="812" y="1551"/>
                    <a:pt x="812" y="1551"/>
                    <a:pt x="812" y="1551"/>
                  </a:cubicBezTo>
                  <a:cubicBezTo>
                    <a:pt x="812" y="1550"/>
                    <a:pt x="812" y="1549"/>
                    <a:pt x="812" y="1548"/>
                  </a:cubicBezTo>
                  <a:cubicBezTo>
                    <a:pt x="812" y="1209"/>
                    <a:pt x="812" y="1209"/>
                    <a:pt x="812" y="1209"/>
                  </a:cubicBezTo>
                  <a:cubicBezTo>
                    <a:pt x="814" y="1192"/>
                    <a:pt x="815" y="1173"/>
                    <a:pt x="815" y="1154"/>
                  </a:cubicBezTo>
                  <a:cubicBezTo>
                    <a:pt x="815" y="1108"/>
                    <a:pt x="850" y="1061"/>
                    <a:pt x="895" y="1001"/>
                  </a:cubicBezTo>
                  <a:cubicBezTo>
                    <a:pt x="969" y="902"/>
                    <a:pt x="1070" y="767"/>
                    <a:pt x="1070" y="543"/>
                  </a:cubicBezTo>
                  <a:cubicBezTo>
                    <a:pt x="1070" y="244"/>
                    <a:pt x="827" y="0"/>
                    <a:pt x="527" y="0"/>
                  </a:cubicBezTo>
                  <a:cubicBezTo>
                    <a:pt x="293" y="0"/>
                    <a:pt x="85" y="150"/>
                    <a:pt x="12" y="373"/>
                  </a:cubicBezTo>
                  <a:cubicBezTo>
                    <a:pt x="5" y="394"/>
                    <a:pt x="16" y="416"/>
                    <a:pt x="37" y="423"/>
                  </a:cubicBezTo>
                  <a:close/>
                  <a:moveTo>
                    <a:pt x="527" y="1710"/>
                  </a:moveTo>
                  <a:cubicBezTo>
                    <a:pt x="446" y="1710"/>
                    <a:pt x="373" y="1661"/>
                    <a:pt x="338" y="1588"/>
                  </a:cubicBezTo>
                  <a:cubicBezTo>
                    <a:pt x="717" y="1588"/>
                    <a:pt x="717" y="1588"/>
                    <a:pt x="717" y="1588"/>
                  </a:cubicBezTo>
                  <a:cubicBezTo>
                    <a:pt x="682" y="1661"/>
                    <a:pt x="609" y="1710"/>
                    <a:pt x="527" y="1710"/>
                  </a:cubicBezTo>
                  <a:close/>
                  <a:moveTo>
                    <a:pt x="732" y="1508"/>
                  </a:moveTo>
                  <a:cubicBezTo>
                    <a:pt x="322" y="1508"/>
                    <a:pt x="322" y="1508"/>
                    <a:pt x="322" y="1508"/>
                  </a:cubicBezTo>
                  <a:cubicBezTo>
                    <a:pt x="322" y="1418"/>
                    <a:pt x="322" y="1418"/>
                    <a:pt x="322" y="1418"/>
                  </a:cubicBezTo>
                  <a:cubicBezTo>
                    <a:pt x="732" y="1418"/>
                    <a:pt x="732" y="1418"/>
                    <a:pt x="732" y="1418"/>
                  </a:cubicBezTo>
                  <a:lnTo>
                    <a:pt x="732" y="1508"/>
                  </a:lnTo>
                  <a:close/>
                  <a:moveTo>
                    <a:pt x="732" y="1338"/>
                  </a:moveTo>
                  <a:cubicBezTo>
                    <a:pt x="322" y="1338"/>
                    <a:pt x="322" y="1338"/>
                    <a:pt x="322" y="1338"/>
                  </a:cubicBezTo>
                  <a:cubicBezTo>
                    <a:pt x="322" y="1248"/>
                    <a:pt x="322" y="1248"/>
                    <a:pt x="322" y="1248"/>
                  </a:cubicBezTo>
                  <a:cubicBezTo>
                    <a:pt x="732" y="1248"/>
                    <a:pt x="732" y="1248"/>
                    <a:pt x="732" y="1248"/>
                  </a:cubicBezTo>
                  <a:lnTo>
                    <a:pt x="732" y="1338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52" name="Google Shape;1252;p140"/>
            <p:cNvSpPr/>
            <p:nvPr/>
          </p:nvSpPr>
          <p:spPr>
            <a:xfrm>
              <a:off x="-2447925" y="1201738"/>
              <a:ext cx="171450" cy="401638"/>
            </a:xfrm>
            <a:custGeom>
              <a:avLst/>
              <a:gdLst/>
              <a:ahLst/>
              <a:cxnLst/>
              <a:rect l="l" t="t" r="r" b="b"/>
              <a:pathLst>
                <a:path w="80" h="187" extrusionOk="0">
                  <a:moveTo>
                    <a:pt x="40" y="187"/>
                  </a:moveTo>
                  <a:cubicBezTo>
                    <a:pt x="62" y="187"/>
                    <a:pt x="80" y="169"/>
                    <a:pt x="80" y="1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9"/>
                    <a:pt x="18" y="187"/>
                    <a:pt x="40" y="187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53" name="Google Shape;1253;p140"/>
            <p:cNvSpPr/>
            <p:nvPr/>
          </p:nvSpPr>
          <p:spPr>
            <a:xfrm>
              <a:off x="-4087813" y="2836863"/>
              <a:ext cx="403225" cy="171450"/>
            </a:xfrm>
            <a:custGeom>
              <a:avLst/>
              <a:gdLst/>
              <a:ahLst/>
              <a:cxnLst/>
              <a:rect l="l" t="t" r="r" b="b"/>
              <a:pathLst>
                <a:path w="187" h="80" extrusionOk="0">
                  <a:moveTo>
                    <a:pt x="40" y="80"/>
                  </a:move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54" name="Google Shape;1254;p140"/>
            <p:cNvSpPr/>
            <p:nvPr/>
          </p:nvSpPr>
          <p:spPr>
            <a:xfrm>
              <a:off x="-2755900" y="3009901"/>
              <a:ext cx="787400" cy="455613"/>
            </a:xfrm>
            <a:custGeom>
              <a:avLst/>
              <a:gdLst/>
              <a:ahLst/>
              <a:cxnLst/>
              <a:rect l="l" t="t" r="r" b="b"/>
              <a:pathLst>
                <a:path w="366" h="212" extrusionOk="0">
                  <a:moveTo>
                    <a:pt x="366" y="40"/>
                  </a:moveTo>
                  <a:cubicBezTo>
                    <a:pt x="366" y="18"/>
                    <a:pt x="349" y="0"/>
                    <a:pt x="32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94"/>
                    <a:pt x="161" y="212"/>
                    <a:pt x="183" y="212"/>
                  </a:cubicBezTo>
                  <a:cubicBezTo>
                    <a:pt x="205" y="212"/>
                    <a:pt x="223" y="194"/>
                    <a:pt x="223" y="172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349" y="80"/>
                    <a:pt x="366" y="62"/>
                    <a:pt x="366" y="4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55" name="Google Shape;1255;p140"/>
            <p:cNvSpPr/>
            <p:nvPr/>
          </p:nvSpPr>
          <p:spPr>
            <a:xfrm>
              <a:off x="-3616325" y="1671638"/>
              <a:ext cx="350837" cy="341313"/>
            </a:xfrm>
            <a:custGeom>
              <a:avLst/>
              <a:gdLst/>
              <a:ahLst/>
              <a:cxnLst/>
              <a:rect l="l" t="t" r="r" b="b"/>
              <a:pathLst>
                <a:path w="163" h="159" extrusionOk="0">
                  <a:moveTo>
                    <a:pt x="91" y="148"/>
                  </a:moveTo>
                  <a:cubicBezTo>
                    <a:pt x="99" y="155"/>
                    <a:pt x="109" y="159"/>
                    <a:pt x="119" y="159"/>
                  </a:cubicBezTo>
                  <a:cubicBezTo>
                    <a:pt x="130" y="159"/>
                    <a:pt x="140" y="155"/>
                    <a:pt x="148" y="148"/>
                  </a:cubicBezTo>
                  <a:cubicBezTo>
                    <a:pt x="163" y="132"/>
                    <a:pt x="163" y="107"/>
                    <a:pt x="148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7"/>
                    <a:pt x="16" y="72"/>
                  </a:cubicBezTo>
                  <a:lnTo>
                    <a:pt x="91" y="148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56" name="Google Shape;1256;p140"/>
            <p:cNvSpPr/>
            <p:nvPr/>
          </p:nvSpPr>
          <p:spPr>
            <a:xfrm>
              <a:off x="-3676650" y="3881438"/>
              <a:ext cx="354012" cy="342900"/>
            </a:xfrm>
            <a:custGeom>
              <a:avLst/>
              <a:gdLst/>
              <a:ahLst/>
              <a:cxnLst/>
              <a:rect l="l" t="t" r="r" b="b"/>
              <a:pathLst>
                <a:path w="164" h="159" extrusionOk="0">
                  <a:moveTo>
                    <a:pt x="44" y="159"/>
                  </a:moveTo>
                  <a:cubicBezTo>
                    <a:pt x="55" y="159"/>
                    <a:pt x="65" y="155"/>
                    <a:pt x="73" y="147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6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7"/>
                  </a:cubicBezTo>
                  <a:cubicBezTo>
                    <a:pt x="24" y="155"/>
                    <a:pt x="34" y="159"/>
                    <a:pt x="44" y="159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57" name="Google Shape;1257;p140"/>
            <p:cNvSpPr/>
            <p:nvPr/>
          </p:nvSpPr>
          <p:spPr>
            <a:xfrm>
              <a:off x="-1460500" y="1671638"/>
              <a:ext cx="354012" cy="341313"/>
            </a:xfrm>
            <a:custGeom>
              <a:avLst/>
              <a:gdLst/>
              <a:ahLst/>
              <a:cxnLst/>
              <a:rect l="l" t="t" r="r" b="b"/>
              <a:pathLst>
                <a:path w="164" h="159" extrusionOk="0">
                  <a:moveTo>
                    <a:pt x="44" y="159"/>
                  </a:moveTo>
                  <a:cubicBezTo>
                    <a:pt x="54" y="159"/>
                    <a:pt x="65" y="155"/>
                    <a:pt x="73" y="148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64" y="57"/>
                    <a:pt x="164" y="31"/>
                    <a:pt x="148" y="16"/>
                  </a:cubicBezTo>
                  <a:cubicBezTo>
                    <a:pt x="132" y="0"/>
                    <a:pt x="107" y="0"/>
                    <a:pt x="91" y="16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0" y="107"/>
                    <a:pt x="0" y="132"/>
                    <a:pt x="16" y="148"/>
                  </a:cubicBezTo>
                  <a:cubicBezTo>
                    <a:pt x="24" y="155"/>
                    <a:pt x="34" y="159"/>
                    <a:pt x="44" y="159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58" name="Google Shape;1258;p140"/>
            <p:cNvSpPr/>
            <p:nvPr/>
          </p:nvSpPr>
          <p:spPr>
            <a:xfrm>
              <a:off x="-1400175" y="3881438"/>
              <a:ext cx="350837" cy="342900"/>
            </a:xfrm>
            <a:custGeom>
              <a:avLst/>
              <a:gdLst/>
              <a:ahLst/>
              <a:cxnLst/>
              <a:rect l="l" t="t" r="r" b="b"/>
              <a:pathLst>
                <a:path w="163" h="159" extrusionOk="0">
                  <a:moveTo>
                    <a:pt x="16" y="16"/>
                  </a:moveTo>
                  <a:cubicBezTo>
                    <a:pt x="0" y="31"/>
                    <a:pt x="0" y="56"/>
                    <a:pt x="16" y="72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55"/>
                    <a:pt x="109" y="159"/>
                    <a:pt x="119" y="159"/>
                  </a:cubicBezTo>
                  <a:cubicBezTo>
                    <a:pt x="129" y="159"/>
                    <a:pt x="140" y="155"/>
                    <a:pt x="147" y="147"/>
                  </a:cubicBezTo>
                  <a:cubicBezTo>
                    <a:pt x="163" y="132"/>
                    <a:pt x="163" y="107"/>
                    <a:pt x="147" y="91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7" y="0"/>
                    <a:pt x="31" y="0"/>
                    <a:pt x="16" y="1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59" name="Google Shape;1259;p140"/>
            <p:cNvSpPr/>
            <p:nvPr/>
          </p:nvSpPr>
          <p:spPr>
            <a:xfrm>
              <a:off x="-1038225" y="2836863"/>
              <a:ext cx="403225" cy="171450"/>
            </a:xfrm>
            <a:custGeom>
              <a:avLst/>
              <a:gdLst/>
              <a:ahLst/>
              <a:cxnLst/>
              <a:rect l="l" t="t" r="r" b="b"/>
              <a:pathLst>
                <a:path w="187" h="80" extrusionOk="0">
                  <a:moveTo>
                    <a:pt x="40" y="80"/>
                  </a:moveTo>
                  <a:cubicBezTo>
                    <a:pt x="147" y="80"/>
                    <a:pt x="147" y="80"/>
                    <a:pt x="147" y="80"/>
                  </a:cubicBezTo>
                  <a:cubicBezTo>
                    <a:pt x="169" y="80"/>
                    <a:pt x="187" y="62"/>
                    <a:pt x="187" y="40"/>
                  </a:cubicBezTo>
                  <a:cubicBezTo>
                    <a:pt x="187" y="18"/>
                    <a:pt x="169" y="0"/>
                    <a:pt x="14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60" name="Google Shape;1260;p140"/>
            <p:cNvSpPr/>
            <p:nvPr/>
          </p:nvSpPr>
          <p:spPr>
            <a:xfrm>
              <a:off x="-2447925" y="3636963"/>
              <a:ext cx="171300" cy="1713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61" name="Google Shape;1261;p140"/>
            <p:cNvSpPr/>
            <p:nvPr/>
          </p:nvSpPr>
          <p:spPr>
            <a:xfrm>
              <a:off x="-3532188" y="2836863"/>
              <a:ext cx="173100" cy="1713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1262" name="Google Shape;1262;p140"/>
          <p:cNvSpPr txBox="1">
            <a:spLocks noGrp="1"/>
          </p:cNvSpPr>
          <p:nvPr>
            <p:ph type="subTitle" idx="4294967295"/>
          </p:nvPr>
        </p:nvSpPr>
        <p:spPr>
          <a:xfrm>
            <a:off x="248205" y="575022"/>
            <a:ext cx="4776300" cy="51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Requires a Modern Direct Data Platform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63" name="Google Shape;1263;p140"/>
          <p:cNvSpPr txBox="1"/>
          <p:nvPr/>
        </p:nvSpPr>
        <p:spPr>
          <a:xfrm>
            <a:off x="307400" y="1136900"/>
            <a:ext cx="34485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34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Accommodate and integrate legacy systems 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34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Adopt modern transformative technology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34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Embrace cloud solutions and deployments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34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Continually optimize by simplifying complexity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41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-&gt; Insights Delivery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Three Significant Challenges</a:t>
            </a:r>
            <a:endParaRPr sz="1400"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41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70" name="Google Shape;1270;p141"/>
          <p:cNvSpPr/>
          <p:nvPr/>
        </p:nvSpPr>
        <p:spPr>
          <a:xfrm>
            <a:off x="470754" y="1452775"/>
            <a:ext cx="5289900" cy="2973900"/>
          </a:xfrm>
          <a:prstGeom prst="homePlate">
            <a:avLst>
              <a:gd name="adj" fmla="val 21553"/>
            </a:avLst>
          </a:prstGeom>
          <a:solidFill>
            <a:srgbClr val="C9D3D7"/>
          </a:solidFill>
          <a:ln>
            <a:noFill/>
          </a:ln>
          <a:effectLst>
            <a:outerShdw blurRad="142875" dist="95250" dir="2760000" algn="bl" rotWithShape="0">
              <a:srgbClr val="000000">
                <a:alpha val="2078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1" name="Google Shape;1271;p141"/>
          <p:cNvSpPr/>
          <p:nvPr/>
        </p:nvSpPr>
        <p:spPr>
          <a:xfrm>
            <a:off x="350400" y="1452775"/>
            <a:ext cx="5289900" cy="2973900"/>
          </a:xfrm>
          <a:prstGeom prst="homePlate">
            <a:avLst>
              <a:gd name="adj" fmla="val 21553"/>
            </a:avLst>
          </a:prstGeom>
          <a:solidFill>
            <a:srgbClr val="2131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2" name="Google Shape;1272;p141"/>
          <p:cNvSpPr txBox="1"/>
          <p:nvPr/>
        </p:nvSpPr>
        <p:spPr>
          <a:xfrm>
            <a:off x="539125" y="1593800"/>
            <a:ext cx="26748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CHALLENGES</a:t>
            </a:r>
            <a:endParaRPr sz="18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3" name="Google Shape;1273;p141"/>
          <p:cNvSpPr txBox="1"/>
          <p:nvPr/>
        </p:nvSpPr>
        <p:spPr>
          <a:xfrm>
            <a:off x="6057550" y="1888375"/>
            <a:ext cx="2510100" cy="21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7425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rPr>
              <a:t>RESULTS</a:t>
            </a:r>
            <a:endParaRPr sz="1800" b="1" i="0" u="none" strike="noStrike" cap="none">
              <a:solidFill>
                <a:srgbClr val="411937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535353"/>
                </a:solidFill>
                <a:latin typeface="Mulish"/>
                <a:ea typeface="Mulish"/>
                <a:cs typeface="Mulish"/>
                <a:sym typeface="Mulish"/>
              </a:rPr>
              <a:t>Zero flexibility as dynamic needs change</a:t>
            </a:r>
            <a:br>
              <a:rPr lang="en" sz="1400" i="0" u="none" strike="noStrike" cap="none">
                <a:solidFill>
                  <a:srgbClr val="535353"/>
                </a:solidFill>
                <a:latin typeface="Mulish"/>
                <a:ea typeface="Mulish"/>
                <a:cs typeface="Mulish"/>
                <a:sym typeface="Mulish"/>
              </a:rPr>
            </a:br>
            <a:endParaRPr sz="3000" i="0" u="none" strike="noStrike" cap="none">
              <a:solidFill>
                <a:srgbClr val="411937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535353"/>
                </a:solidFill>
                <a:latin typeface="Mulish"/>
                <a:ea typeface="Mulish"/>
                <a:cs typeface="Mulish"/>
                <a:sym typeface="Mulish"/>
              </a:rPr>
              <a:t>Continuous cost burden to manage data and build new data value</a:t>
            </a:r>
            <a:endParaRPr sz="1400" i="0" u="none" strike="noStrike" cap="none">
              <a:solidFill>
                <a:srgbClr val="53535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4" name="Google Shape;1274;p141"/>
          <p:cNvSpPr txBox="1"/>
          <p:nvPr/>
        </p:nvSpPr>
        <p:spPr>
          <a:xfrm>
            <a:off x="1000588" y="2152488"/>
            <a:ext cx="41805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7425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Complex, Disparate Data Across Multiple Source Systems</a:t>
            </a:r>
            <a:endParaRPr sz="14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5" name="Google Shape;1275;p141"/>
          <p:cNvSpPr txBox="1"/>
          <p:nvPr/>
        </p:nvSpPr>
        <p:spPr>
          <a:xfrm>
            <a:off x="1000588" y="2887619"/>
            <a:ext cx="44985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7425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Front, Middle, and Back Office varying requirements</a:t>
            </a:r>
            <a:endParaRPr sz="14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6" name="Google Shape;1276;p141"/>
          <p:cNvSpPr txBox="1"/>
          <p:nvPr/>
        </p:nvSpPr>
        <p:spPr>
          <a:xfrm>
            <a:off x="1000588" y="3546550"/>
            <a:ext cx="440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27425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IT Resources and Budget required </a:t>
            </a:r>
            <a:br>
              <a:rPr lang="en" sz="14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4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for ”Data OPD”</a:t>
            </a:r>
            <a:endParaRPr sz="14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7" name="Google Shape;1277;p141"/>
          <p:cNvSpPr txBox="1"/>
          <p:nvPr/>
        </p:nvSpPr>
        <p:spPr>
          <a:xfrm>
            <a:off x="539113" y="2112050"/>
            <a:ext cx="4530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1</a:t>
            </a:r>
            <a:endParaRPr sz="36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8" name="Google Shape;1278;p141"/>
          <p:cNvSpPr txBox="1"/>
          <p:nvPr/>
        </p:nvSpPr>
        <p:spPr>
          <a:xfrm>
            <a:off x="539113" y="2816850"/>
            <a:ext cx="4530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2</a:t>
            </a:r>
            <a:endParaRPr sz="36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9" name="Google Shape;1279;p141"/>
          <p:cNvSpPr txBox="1"/>
          <p:nvPr/>
        </p:nvSpPr>
        <p:spPr>
          <a:xfrm>
            <a:off x="539113" y="3521650"/>
            <a:ext cx="4530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3</a:t>
            </a:r>
            <a:endParaRPr sz="36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80" name="Google Shape;1280;p141"/>
          <p:cNvSpPr txBox="1"/>
          <p:nvPr/>
        </p:nvSpPr>
        <p:spPr>
          <a:xfrm>
            <a:off x="6512675" y="2486717"/>
            <a:ext cx="1528800" cy="1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i="0" u="none" strike="noStrike" cap="none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rPr>
              <a:t>+</a:t>
            </a:r>
            <a:endParaRPr sz="4800" i="0" u="none" strike="noStrike" cap="none">
              <a:solidFill>
                <a:srgbClr val="411937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5" name="Google Shape;1285;p142"/>
          <p:cNvCxnSpPr/>
          <p:nvPr/>
        </p:nvCxnSpPr>
        <p:spPr>
          <a:xfrm>
            <a:off x="1881526" y="1505550"/>
            <a:ext cx="1753800" cy="16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86" name="Google Shape;1286;p142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Incorta Delivers Direct Value Across the Enterprise</a:t>
            </a:r>
            <a:endParaRPr dirty="0"/>
          </a:p>
        </p:txBody>
      </p:sp>
      <p:sp>
        <p:nvSpPr>
          <p:cNvPr id="1287" name="Google Shape;1287;p142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88" name="Google Shape;1288;p142"/>
          <p:cNvSpPr txBox="1">
            <a:spLocks noGrp="1"/>
          </p:cNvSpPr>
          <p:nvPr>
            <p:ph type="body" idx="1"/>
          </p:nvPr>
        </p:nvSpPr>
        <p:spPr>
          <a:xfrm>
            <a:off x="247650" y="3001488"/>
            <a:ext cx="2711700" cy="2142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ABOR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Investment Reporting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HR Reporting - Peoplesoft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FP&amp;A Reporting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AP, AR Analytics</a:t>
            </a:r>
            <a:endParaRPr dirty="0"/>
          </a:p>
        </p:txBody>
      </p:sp>
      <p:sp>
        <p:nvSpPr>
          <p:cNvPr id="1289" name="Google Shape;1289;p142"/>
          <p:cNvSpPr txBox="1">
            <a:spLocks noGrp="1"/>
          </p:cNvSpPr>
          <p:nvPr>
            <p:ph type="body" idx="3"/>
          </p:nvPr>
        </p:nvSpPr>
        <p:spPr>
          <a:xfrm>
            <a:off x="6212042" y="3001488"/>
            <a:ext cx="2691600" cy="2142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Investment Research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Customer 360 – “Beyond CRM”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Portfolio Management – Portfolio Analytics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Factor Investing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PBOR, IBOR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Next Best Conversation</a:t>
            </a:r>
            <a:endParaRPr sz="9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0" name="Google Shape;1290;p142"/>
          <p:cNvSpPr txBox="1">
            <a:spLocks noGrp="1"/>
          </p:cNvSpPr>
          <p:nvPr>
            <p:ph type="body" idx="2"/>
          </p:nvPr>
        </p:nvSpPr>
        <p:spPr>
          <a:xfrm>
            <a:off x="3214875" y="3001488"/>
            <a:ext cx="2711700" cy="2142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AML analytics from NICE Actimize Source system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Regulatory Compliance Reporting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IBOR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Client Profitability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COVID Readiness</a:t>
            </a:r>
            <a:endParaRPr sz="900" dirty="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 dirty="0"/>
              <a:t>Risk – Operational, Financial, Technical</a:t>
            </a:r>
            <a:endParaRPr sz="900" dirty="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1" name="Google Shape;1291;p142"/>
          <p:cNvSpPr txBox="1"/>
          <p:nvPr/>
        </p:nvSpPr>
        <p:spPr>
          <a:xfrm>
            <a:off x="247650" y="2210101"/>
            <a:ext cx="26511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Administrative, Support, Payments Processing </a:t>
            </a:r>
            <a:b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(Clearing &amp; Settlement)</a:t>
            </a:r>
            <a:endParaRPr sz="1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92" name="Google Shape;1292;p142"/>
          <p:cNvSpPr txBox="1"/>
          <p:nvPr/>
        </p:nvSpPr>
        <p:spPr>
          <a:xfrm>
            <a:off x="3219038" y="2210101"/>
            <a:ext cx="26511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Risk Management, </a:t>
            </a:r>
            <a:b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Regulatory Compliance, </a:t>
            </a:r>
            <a:b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IT, Support </a:t>
            </a:r>
            <a:endParaRPr sz="1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93" name="Google Shape;1293;p142"/>
          <p:cNvSpPr txBox="1"/>
          <p:nvPr/>
        </p:nvSpPr>
        <p:spPr>
          <a:xfrm>
            <a:off x="6212050" y="2210100"/>
            <a:ext cx="28095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Sales, Trading, Research, </a:t>
            </a:r>
            <a:b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CLO, CMO, Portfolio Managers, Analysts, Investment Group</a:t>
            </a:r>
            <a:endParaRPr sz="1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94" name="Google Shape;1294;p142"/>
          <p:cNvSpPr/>
          <p:nvPr/>
        </p:nvSpPr>
        <p:spPr>
          <a:xfrm>
            <a:off x="573175" y="917100"/>
            <a:ext cx="1193700" cy="11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Back</a:t>
            </a:r>
            <a:endParaRPr sz="18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5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Office</a:t>
            </a:r>
            <a:endParaRPr/>
          </a:p>
        </p:txBody>
      </p:sp>
      <p:sp>
        <p:nvSpPr>
          <p:cNvPr id="1295" name="Google Shape;1295;p142"/>
          <p:cNvSpPr/>
          <p:nvPr/>
        </p:nvSpPr>
        <p:spPr>
          <a:xfrm>
            <a:off x="3756275" y="917100"/>
            <a:ext cx="1193700" cy="1193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Middle</a:t>
            </a:r>
            <a:endParaRPr sz="18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5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Office</a:t>
            </a:r>
            <a:endParaRPr/>
          </a:p>
        </p:txBody>
      </p:sp>
      <p:sp>
        <p:nvSpPr>
          <p:cNvPr id="1296" name="Google Shape;1296;p142"/>
          <p:cNvSpPr/>
          <p:nvPr/>
        </p:nvSpPr>
        <p:spPr>
          <a:xfrm>
            <a:off x="6939375" y="917100"/>
            <a:ext cx="1193700" cy="119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Front</a:t>
            </a:r>
            <a:br>
              <a:rPr lang="en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05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Office</a:t>
            </a:r>
            <a:endParaRPr/>
          </a:p>
        </p:txBody>
      </p:sp>
      <p:cxnSp>
        <p:nvCxnSpPr>
          <p:cNvPr id="1297" name="Google Shape;1297;p142"/>
          <p:cNvCxnSpPr/>
          <p:nvPr/>
        </p:nvCxnSpPr>
        <p:spPr>
          <a:xfrm>
            <a:off x="5067776" y="1505550"/>
            <a:ext cx="1753800" cy="16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4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386" name="Google Shape;1386;p14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69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 with Incorta</a:t>
            </a:r>
            <a:endParaRPr dirty="0"/>
          </a:p>
        </p:txBody>
      </p:sp>
      <p:cxnSp>
        <p:nvCxnSpPr>
          <p:cNvPr id="1387" name="Google Shape;1387;p146"/>
          <p:cNvCxnSpPr/>
          <p:nvPr/>
        </p:nvCxnSpPr>
        <p:spPr>
          <a:xfrm>
            <a:off x="3065400" y="1221500"/>
            <a:ext cx="0" cy="357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8" name="Google Shape;1388;p146"/>
          <p:cNvCxnSpPr/>
          <p:nvPr/>
        </p:nvCxnSpPr>
        <p:spPr>
          <a:xfrm>
            <a:off x="5882225" y="1221500"/>
            <a:ext cx="0" cy="357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146"/>
          <p:cNvSpPr/>
          <p:nvPr/>
        </p:nvSpPr>
        <p:spPr>
          <a:xfrm>
            <a:off x="1204750" y="1773200"/>
            <a:ext cx="987300" cy="98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90" name="Google Shape;1390;p146"/>
          <p:cNvSpPr/>
          <p:nvPr/>
        </p:nvSpPr>
        <p:spPr>
          <a:xfrm>
            <a:off x="3980150" y="1773200"/>
            <a:ext cx="987300" cy="98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91" name="Google Shape;1391;p146"/>
          <p:cNvSpPr/>
          <p:nvPr/>
        </p:nvSpPr>
        <p:spPr>
          <a:xfrm>
            <a:off x="6831738" y="1773200"/>
            <a:ext cx="987300" cy="9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92" name="Google Shape;1392;p146"/>
          <p:cNvSpPr txBox="1"/>
          <p:nvPr/>
        </p:nvSpPr>
        <p:spPr>
          <a:xfrm>
            <a:off x="359000" y="1221498"/>
            <a:ext cx="2651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Revenue --&gt; Profitability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93" name="Google Shape;1393;p146"/>
          <p:cNvSpPr txBox="1"/>
          <p:nvPr/>
        </p:nvSpPr>
        <p:spPr>
          <a:xfrm>
            <a:off x="3148263" y="1221498"/>
            <a:ext cx="2651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Efficiency and Productivity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94" name="Google Shape;1394;p146"/>
          <p:cNvSpPr txBox="1"/>
          <p:nvPr/>
        </p:nvSpPr>
        <p:spPr>
          <a:xfrm>
            <a:off x="5965063" y="1221498"/>
            <a:ext cx="2651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Insuring Future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95" name="Google Shape;1395;p146"/>
          <p:cNvSpPr txBox="1">
            <a:spLocks noGrp="1"/>
          </p:cNvSpPr>
          <p:nvPr>
            <p:ph type="body" idx="4294967295"/>
          </p:nvPr>
        </p:nvSpPr>
        <p:spPr>
          <a:xfrm>
            <a:off x="3364950" y="3001500"/>
            <a:ext cx="2284500" cy="2142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Improved AML, regulatory  and compliance efforts</a:t>
            </a:r>
            <a:endParaRPr sz="90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Lowering data and analytics implementation costs</a:t>
            </a:r>
            <a:endParaRPr sz="90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Reducing regulatory reporting burden</a:t>
            </a:r>
            <a:endParaRPr sz="90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Lower external and internal </a:t>
            </a:r>
            <a:br>
              <a:rPr lang="en" sz="900"/>
            </a:br>
            <a:r>
              <a:rPr lang="en" sz="900"/>
              <a:t>audit cost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46"/>
          <p:cNvSpPr txBox="1">
            <a:spLocks noGrp="1"/>
          </p:cNvSpPr>
          <p:nvPr>
            <p:ph type="body" idx="4294967295"/>
          </p:nvPr>
        </p:nvSpPr>
        <p:spPr>
          <a:xfrm>
            <a:off x="6237600" y="3001500"/>
            <a:ext cx="2175600" cy="2142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Reduce IT dependence</a:t>
            </a:r>
            <a:endParaRPr sz="90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Increasing availability of data with full fidelity and security</a:t>
            </a:r>
            <a:endParaRPr sz="90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Lower ongoing people and system cost for data analytics (i.e. operational  reporting)</a:t>
            </a:r>
            <a:endParaRPr sz="90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Reduced data storage, </a:t>
            </a:r>
            <a:br>
              <a:rPr lang="en" sz="900"/>
            </a:br>
            <a:r>
              <a:rPr lang="en" sz="900"/>
              <a:t>ingestion, transformation and modeling  costs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46"/>
          <p:cNvSpPr txBox="1">
            <a:spLocks noGrp="1"/>
          </p:cNvSpPr>
          <p:nvPr>
            <p:ph type="body" idx="4294967295"/>
          </p:nvPr>
        </p:nvSpPr>
        <p:spPr>
          <a:xfrm>
            <a:off x="647375" y="3001500"/>
            <a:ext cx="2074500" cy="164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Enhance Revenue/Alpha generation process</a:t>
            </a:r>
            <a:endParaRPr sz="90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Incremental revenue from better product insights</a:t>
            </a:r>
            <a:endParaRPr sz="90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Right Level of Effort to </a:t>
            </a:r>
            <a:br>
              <a:rPr lang="en" sz="900"/>
            </a:br>
            <a:r>
              <a:rPr lang="en" sz="900"/>
              <a:t>Right Client</a:t>
            </a:r>
            <a:endParaRPr sz="900"/>
          </a:p>
          <a:p>
            <a:pPr marL="214312" lvl="0" indent="-2047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ulish"/>
              <a:buChar char="•"/>
            </a:pPr>
            <a:r>
              <a:rPr lang="en" sz="900"/>
              <a:t>Higher client retention through improving client experience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8" name="Google Shape;139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488" y="1976290"/>
            <a:ext cx="496653" cy="58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4726" y="1996156"/>
            <a:ext cx="541351" cy="54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101" y="2038372"/>
            <a:ext cx="578600" cy="456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53"/>
          <p:cNvSpPr txBox="1">
            <a:spLocks noGrp="1"/>
          </p:cNvSpPr>
          <p:nvPr>
            <p:ph type="ctrTitle"/>
          </p:nvPr>
        </p:nvSpPr>
        <p:spPr>
          <a:xfrm>
            <a:off x="248200" y="1949400"/>
            <a:ext cx="6130200" cy="1244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Incorta Technical Architecture</a:t>
            </a:r>
            <a:endParaRPr sz="4400"/>
          </a:p>
        </p:txBody>
      </p:sp>
      <p:sp>
        <p:nvSpPr>
          <p:cNvPr id="1541" name="Google Shape;1541;p153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54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Incorta - Unified Data Analytics Platform</a:t>
            </a:r>
            <a:endParaRPr/>
          </a:p>
        </p:txBody>
      </p:sp>
      <p:sp>
        <p:nvSpPr>
          <p:cNvPr id="1547" name="Google Shape;1547;p154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548" name="Google Shape;1548;p154"/>
          <p:cNvSpPr/>
          <p:nvPr/>
        </p:nvSpPr>
        <p:spPr>
          <a:xfrm>
            <a:off x="6993635" y="1343350"/>
            <a:ext cx="1885200" cy="32583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F8F8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9" name="Google Shape;1549;p154"/>
          <p:cNvPicPr preferRelativeResize="0"/>
          <p:nvPr/>
        </p:nvPicPr>
        <p:blipFill rotWithShape="1">
          <a:blip r:embed="rId3">
            <a:alphaModFix/>
          </a:blip>
          <a:srcRect t="18899" b="13841"/>
          <a:stretch/>
        </p:blipFill>
        <p:spPr>
          <a:xfrm>
            <a:off x="7108850" y="1649525"/>
            <a:ext cx="1688703" cy="75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154"/>
          <p:cNvPicPr preferRelativeResize="0"/>
          <p:nvPr/>
        </p:nvPicPr>
        <p:blipFill rotWithShape="1">
          <a:blip r:embed="rId4">
            <a:alphaModFix/>
          </a:blip>
          <a:srcRect l="13173" t="9430" r="4643" b="35290"/>
          <a:stretch/>
        </p:blipFill>
        <p:spPr>
          <a:xfrm>
            <a:off x="7091875" y="3728759"/>
            <a:ext cx="1688694" cy="7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154"/>
          <p:cNvPicPr preferRelativeResize="0"/>
          <p:nvPr/>
        </p:nvPicPr>
        <p:blipFill rotWithShape="1">
          <a:blip r:embed="rId5">
            <a:alphaModFix/>
          </a:blip>
          <a:srcRect b="34567"/>
          <a:stretch/>
        </p:blipFill>
        <p:spPr>
          <a:xfrm>
            <a:off x="7083275" y="2695325"/>
            <a:ext cx="1688700" cy="73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54"/>
          <p:cNvSpPr/>
          <p:nvPr/>
        </p:nvSpPr>
        <p:spPr>
          <a:xfrm>
            <a:off x="2850150" y="1169350"/>
            <a:ext cx="3443700" cy="3606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9D3D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8F8F8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3" name="Google Shape;1553;p154"/>
          <p:cNvPicPr preferRelativeResize="0"/>
          <p:nvPr/>
        </p:nvPicPr>
        <p:blipFill rotWithShape="1">
          <a:blip r:embed="rId6">
            <a:alphaModFix/>
          </a:blip>
          <a:srcRect t="219" b="219"/>
          <a:stretch/>
        </p:blipFill>
        <p:spPr>
          <a:xfrm>
            <a:off x="3810471" y="1502029"/>
            <a:ext cx="1509156" cy="3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154"/>
          <p:cNvSpPr/>
          <p:nvPr/>
        </p:nvSpPr>
        <p:spPr>
          <a:xfrm>
            <a:off x="3023550" y="3926646"/>
            <a:ext cx="30969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1314D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Lake, Shared Storage</a:t>
            </a:r>
            <a:endParaRPr sz="12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Cloud, Hybrid, or On-Premises</a:t>
            </a:r>
            <a:endParaRPr sz="12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55" name="Google Shape;1555;p154"/>
          <p:cNvSpPr/>
          <p:nvPr/>
        </p:nvSpPr>
        <p:spPr>
          <a:xfrm>
            <a:off x="3368000" y="2178316"/>
            <a:ext cx="759000" cy="670800"/>
          </a:xfrm>
          <a:prstGeom prst="rect">
            <a:avLst/>
          </a:prstGeom>
          <a:solidFill>
            <a:srgbClr val="2131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154"/>
          <p:cNvSpPr/>
          <p:nvPr/>
        </p:nvSpPr>
        <p:spPr>
          <a:xfrm>
            <a:off x="4171038" y="2178316"/>
            <a:ext cx="759000" cy="670800"/>
          </a:xfrm>
          <a:prstGeom prst="rect">
            <a:avLst/>
          </a:prstGeom>
          <a:solidFill>
            <a:srgbClr val="2131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54"/>
          <p:cNvSpPr/>
          <p:nvPr/>
        </p:nvSpPr>
        <p:spPr>
          <a:xfrm>
            <a:off x="4974075" y="2178316"/>
            <a:ext cx="759000" cy="670800"/>
          </a:xfrm>
          <a:prstGeom prst="rect">
            <a:avLst/>
          </a:prstGeom>
          <a:solidFill>
            <a:srgbClr val="2131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54"/>
          <p:cNvSpPr txBox="1"/>
          <p:nvPr/>
        </p:nvSpPr>
        <p:spPr>
          <a:xfrm>
            <a:off x="3238860" y="2925745"/>
            <a:ext cx="1017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</a:t>
            </a:r>
            <a:r>
              <a:rPr lang="en" sz="1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Acquisition</a:t>
            </a:r>
            <a:endParaRPr sz="10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4199299" y="2925741"/>
            <a:ext cx="7950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</a:t>
            </a:r>
            <a:r>
              <a:rPr lang="en" sz="1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Enrichment</a:t>
            </a:r>
            <a:endParaRPr sz="10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60" name="Google Shape;1560;p154"/>
          <p:cNvSpPr txBox="1"/>
          <p:nvPr/>
        </p:nvSpPr>
        <p:spPr>
          <a:xfrm>
            <a:off x="4891868" y="2925745"/>
            <a:ext cx="9234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</a:t>
            </a:r>
            <a:r>
              <a:rPr lang="en" sz="1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Analytics</a:t>
            </a:r>
            <a:endParaRPr sz="10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1561" name="Google Shape;1561;p154"/>
          <p:cNvCxnSpPr/>
          <p:nvPr/>
        </p:nvCxnSpPr>
        <p:spPr>
          <a:xfrm>
            <a:off x="3747500" y="3281068"/>
            <a:ext cx="0" cy="559200"/>
          </a:xfrm>
          <a:prstGeom prst="straightConnector1">
            <a:avLst/>
          </a:prstGeom>
          <a:noFill/>
          <a:ln w="19050" cap="flat" cmpd="sng">
            <a:solidFill>
              <a:srgbClr val="21314D"/>
            </a:solidFill>
            <a:prstDash val="solid"/>
            <a:round/>
            <a:headEnd type="triangle" w="med" len="med"/>
            <a:tailEnd type="stealth" w="med" len="med"/>
          </a:ln>
        </p:spPr>
      </p:cxnSp>
      <p:cxnSp>
        <p:nvCxnSpPr>
          <p:cNvPr id="1562" name="Google Shape;1562;p154"/>
          <p:cNvCxnSpPr/>
          <p:nvPr/>
        </p:nvCxnSpPr>
        <p:spPr>
          <a:xfrm>
            <a:off x="4572000" y="3281068"/>
            <a:ext cx="0" cy="559200"/>
          </a:xfrm>
          <a:prstGeom prst="straightConnector1">
            <a:avLst/>
          </a:prstGeom>
          <a:noFill/>
          <a:ln w="19050" cap="flat" cmpd="sng">
            <a:solidFill>
              <a:srgbClr val="21314D"/>
            </a:solidFill>
            <a:prstDash val="solid"/>
            <a:round/>
            <a:headEnd type="triangle" w="med" len="med"/>
            <a:tailEnd type="stealth" w="med" len="med"/>
          </a:ln>
        </p:spPr>
      </p:cxnSp>
      <p:cxnSp>
        <p:nvCxnSpPr>
          <p:cNvPr id="1563" name="Google Shape;1563;p154"/>
          <p:cNvCxnSpPr/>
          <p:nvPr/>
        </p:nvCxnSpPr>
        <p:spPr>
          <a:xfrm>
            <a:off x="5353575" y="3281068"/>
            <a:ext cx="0" cy="559200"/>
          </a:xfrm>
          <a:prstGeom prst="straightConnector1">
            <a:avLst/>
          </a:prstGeom>
          <a:noFill/>
          <a:ln w="19050" cap="flat" cmpd="sng">
            <a:solidFill>
              <a:srgbClr val="21314D"/>
            </a:solidFill>
            <a:prstDash val="solid"/>
            <a:round/>
            <a:headEnd type="triangle" w="med" len="med"/>
            <a:tailEnd type="stealth" w="med" len="med"/>
          </a:ln>
        </p:spPr>
      </p:cxnSp>
      <p:grpSp>
        <p:nvGrpSpPr>
          <p:cNvPr id="1564" name="Google Shape;1564;p154"/>
          <p:cNvGrpSpPr/>
          <p:nvPr/>
        </p:nvGrpSpPr>
        <p:grpSpPr>
          <a:xfrm>
            <a:off x="4290710" y="2378324"/>
            <a:ext cx="522114" cy="271515"/>
            <a:chOff x="897280" y="1462448"/>
            <a:chExt cx="1316807" cy="684781"/>
          </a:xfrm>
        </p:grpSpPr>
        <p:sp>
          <p:nvSpPr>
            <p:cNvPr id="1565" name="Google Shape;1565;p154"/>
            <p:cNvSpPr/>
            <p:nvPr/>
          </p:nvSpPr>
          <p:spPr>
            <a:xfrm>
              <a:off x="1727147" y="1462448"/>
              <a:ext cx="486941" cy="409214"/>
            </a:xfrm>
            <a:custGeom>
              <a:avLst/>
              <a:gdLst/>
              <a:ahLst/>
              <a:cxnLst/>
              <a:rect l="l" t="t" r="r" b="b"/>
              <a:pathLst>
                <a:path w="21404" h="21341" extrusionOk="0">
                  <a:moveTo>
                    <a:pt x="16445" y="18029"/>
                  </a:moveTo>
                  <a:cubicBezTo>
                    <a:pt x="16415" y="17942"/>
                    <a:pt x="16381" y="17856"/>
                    <a:pt x="16343" y="17774"/>
                  </a:cubicBezTo>
                  <a:cubicBezTo>
                    <a:pt x="15623" y="16141"/>
                    <a:pt x="14897" y="14502"/>
                    <a:pt x="14193" y="12876"/>
                  </a:cubicBezTo>
                  <a:cubicBezTo>
                    <a:pt x="14116" y="12751"/>
                    <a:pt x="14132" y="12577"/>
                    <a:pt x="14230" y="12475"/>
                  </a:cubicBezTo>
                  <a:lnTo>
                    <a:pt x="17676" y="7667"/>
                  </a:lnTo>
                  <a:cubicBezTo>
                    <a:pt x="17726" y="7609"/>
                    <a:pt x="17758" y="7532"/>
                    <a:pt x="17767" y="7450"/>
                  </a:cubicBezTo>
                  <a:lnTo>
                    <a:pt x="16762" y="7762"/>
                  </a:lnTo>
                  <a:lnTo>
                    <a:pt x="12585" y="9082"/>
                  </a:lnTo>
                  <a:cubicBezTo>
                    <a:pt x="12483" y="9130"/>
                    <a:pt x="12368" y="9070"/>
                    <a:pt x="12327" y="8949"/>
                  </a:cubicBezTo>
                  <a:cubicBezTo>
                    <a:pt x="12327" y="8949"/>
                    <a:pt x="12327" y="8949"/>
                    <a:pt x="12327" y="8948"/>
                  </a:cubicBezTo>
                  <a:cubicBezTo>
                    <a:pt x="11535" y="7380"/>
                    <a:pt x="10741" y="5815"/>
                    <a:pt x="9946" y="4255"/>
                  </a:cubicBezTo>
                  <a:cubicBezTo>
                    <a:pt x="9907" y="4161"/>
                    <a:pt x="9848" y="4082"/>
                    <a:pt x="9774" y="4026"/>
                  </a:cubicBezTo>
                  <a:cubicBezTo>
                    <a:pt x="9709" y="4440"/>
                    <a:pt x="9645" y="4861"/>
                    <a:pt x="9586" y="5301"/>
                  </a:cubicBezTo>
                  <a:cubicBezTo>
                    <a:pt x="9360" y="6780"/>
                    <a:pt x="9138" y="8255"/>
                    <a:pt x="8919" y="9726"/>
                  </a:cubicBezTo>
                  <a:cubicBezTo>
                    <a:pt x="8919" y="9886"/>
                    <a:pt x="8865" y="10045"/>
                    <a:pt x="8855" y="10205"/>
                  </a:cubicBezTo>
                  <a:cubicBezTo>
                    <a:pt x="8844" y="10364"/>
                    <a:pt x="8774" y="10415"/>
                    <a:pt x="8661" y="10460"/>
                  </a:cubicBezTo>
                  <a:lnTo>
                    <a:pt x="3737" y="12302"/>
                  </a:lnTo>
                  <a:cubicBezTo>
                    <a:pt x="3655" y="12331"/>
                    <a:pt x="3580" y="12381"/>
                    <a:pt x="3516" y="12449"/>
                  </a:cubicBezTo>
                  <a:lnTo>
                    <a:pt x="7564" y="14362"/>
                  </a:lnTo>
                  <a:lnTo>
                    <a:pt x="7446" y="14477"/>
                  </a:lnTo>
                  <a:cubicBezTo>
                    <a:pt x="6607" y="15115"/>
                    <a:pt x="5764" y="15752"/>
                    <a:pt x="4930" y="16390"/>
                  </a:cubicBezTo>
                  <a:cubicBezTo>
                    <a:pt x="4841" y="16460"/>
                    <a:pt x="4724" y="16460"/>
                    <a:pt x="4635" y="16390"/>
                  </a:cubicBezTo>
                  <a:lnTo>
                    <a:pt x="1624" y="14796"/>
                  </a:lnTo>
                  <a:cubicBezTo>
                    <a:pt x="1171" y="14574"/>
                    <a:pt x="769" y="14226"/>
                    <a:pt x="452" y="13782"/>
                  </a:cubicBezTo>
                  <a:cubicBezTo>
                    <a:pt x="-153" y="13060"/>
                    <a:pt x="-151" y="11894"/>
                    <a:pt x="457" y="11176"/>
                  </a:cubicBezTo>
                  <a:cubicBezTo>
                    <a:pt x="568" y="11045"/>
                    <a:pt x="695" y="10935"/>
                    <a:pt x="834" y="10849"/>
                  </a:cubicBezTo>
                  <a:cubicBezTo>
                    <a:pt x="1153" y="10619"/>
                    <a:pt x="1494" y="10435"/>
                    <a:pt x="1850" y="10300"/>
                  </a:cubicBezTo>
                  <a:cubicBezTo>
                    <a:pt x="3463" y="9663"/>
                    <a:pt x="5075" y="9082"/>
                    <a:pt x="6688" y="8483"/>
                  </a:cubicBezTo>
                  <a:cubicBezTo>
                    <a:pt x="6812" y="8455"/>
                    <a:pt x="6904" y="8332"/>
                    <a:pt x="6914" y="8183"/>
                  </a:cubicBezTo>
                  <a:cubicBezTo>
                    <a:pt x="7129" y="6710"/>
                    <a:pt x="7349" y="5231"/>
                    <a:pt x="7575" y="3758"/>
                  </a:cubicBezTo>
                  <a:cubicBezTo>
                    <a:pt x="7641" y="2958"/>
                    <a:pt x="7811" y="2175"/>
                    <a:pt x="8080" y="1437"/>
                  </a:cubicBezTo>
                  <a:cubicBezTo>
                    <a:pt x="8203" y="1156"/>
                    <a:pt x="8355" y="895"/>
                    <a:pt x="8532" y="659"/>
                  </a:cubicBezTo>
                  <a:cubicBezTo>
                    <a:pt x="9018" y="-84"/>
                    <a:pt x="9920" y="-219"/>
                    <a:pt x="10546" y="357"/>
                  </a:cubicBezTo>
                  <a:cubicBezTo>
                    <a:pt x="10619" y="425"/>
                    <a:pt x="10686" y="500"/>
                    <a:pt x="10747" y="582"/>
                  </a:cubicBezTo>
                  <a:cubicBezTo>
                    <a:pt x="10972" y="861"/>
                    <a:pt x="11171" y="1169"/>
                    <a:pt x="11338" y="1501"/>
                  </a:cubicBezTo>
                  <a:cubicBezTo>
                    <a:pt x="12083" y="2950"/>
                    <a:pt x="12820" y="4402"/>
                    <a:pt x="13547" y="5856"/>
                  </a:cubicBezTo>
                  <a:cubicBezTo>
                    <a:pt x="13597" y="6003"/>
                    <a:pt x="13738" y="6074"/>
                    <a:pt x="13862" y="6016"/>
                  </a:cubicBezTo>
                  <a:cubicBezTo>
                    <a:pt x="13867" y="6014"/>
                    <a:pt x="13871" y="6011"/>
                    <a:pt x="13875" y="6009"/>
                  </a:cubicBezTo>
                  <a:cubicBezTo>
                    <a:pt x="15667" y="5435"/>
                    <a:pt x="17459" y="4870"/>
                    <a:pt x="19251" y="4313"/>
                  </a:cubicBezTo>
                  <a:cubicBezTo>
                    <a:pt x="19618" y="4186"/>
                    <a:pt x="20004" y="4159"/>
                    <a:pt x="20380" y="4236"/>
                  </a:cubicBezTo>
                  <a:cubicBezTo>
                    <a:pt x="20990" y="4291"/>
                    <a:pt x="21447" y="4921"/>
                    <a:pt x="21401" y="5645"/>
                  </a:cubicBezTo>
                  <a:cubicBezTo>
                    <a:pt x="21391" y="5809"/>
                    <a:pt x="21354" y="5969"/>
                    <a:pt x="21294" y="6117"/>
                  </a:cubicBezTo>
                  <a:cubicBezTo>
                    <a:pt x="21156" y="6540"/>
                    <a:pt x="20954" y="6929"/>
                    <a:pt x="20697" y="7265"/>
                  </a:cubicBezTo>
                  <a:cubicBezTo>
                    <a:pt x="19439" y="9019"/>
                    <a:pt x="18187" y="10772"/>
                    <a:pt x="16934" y="12519"/>
                  </a:cubicBezTo>
                  <a:cubicBezTo>
                    <a:pt x="16839" y="12627"/>
                    <a:pt x="16826" y="12801"/>
                    <a:pt x="16902" y="12927"/>
                  </a:cubicBezTo>
                  <a:cubicBezTo>
                    <a:pt x="17655" y="14628"/>
                    <a:pt x="18404" y="16311"/>
                    <a:pt x="19149" y="17978"/>
                  </a:cubicBezTo>
                  <a:cubicBezTo>
                    <a:pt x="19340" y="18366"/>
                    <a:pt x="19449" y="18804"/>
                    <a:pt x="19466" y="19253"/>
                  </a:cubicBezTo>
                  <a:cubicBezTo>
                    <a:pt x="19473" y="20299"/>
                    <a:pt x="18820" y="21187"/>
                    <a:pt x="17945" y="21319"/>
                  </a:cubicBezTo>
                  <a:cubicBezTo>
                    <a:pt x="17466" y="21381"/>
                    <a:pt x="16982" y="21309"/>
                    <a:pt x="16531" y="21109"/>
                  </a:cubicBezTo>
                  <a:lnTo>
                    <a:pt x="13139" y="19891"/>
                  </a:lnTo>
                  <a:cubicBezTo>
                    <a:pt x="13047" y="19872"/>
                    <a:pt x="12979" y="19778"/>
                    <a:pt x="12978" y="19668"/>
                  </a:cubicBezTo>
                  <a:cubicBezTo>
                    <a:pt x="12849" y="18724"/>
                    <a:pt x="12704" y="17755"/>
                    <a:pt x="12569" y="16843"/>
                  </a:cubicBezTo>
                  <a:cubicBezTo>
                    <a:pt x="12564" y="16805"/>
                    <a:pt x="12564" y="16766"/>
                    <a:pt x="12569" y="16728"/>
                  </a:cubicBezTo>
                  <a:lnTo>
                    <a:pt x="16461" y="180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154"/>
            <p:cNvSpPr/>
            <p:nvPr/>
          </p:nvSpPr>
          <p:spPr>
            <a:xfrm>
              <a:off x="1810815" y="1745051"/>
              <a:ext cx="240408" cy="326849"/>
            </a:xfrm>
            <a:custGeom>
              <a:avLst/>
              <a:gdLst/>
              <a:ahLst/>
              <a:cxnLst/>
              <a:rect l="l" t="t" r="r" b="b"/>
              <a:pathLst>
                <a:path w="21600" h="21592" extrusionOk="0">
                  <a:moveTo>
                    <a:pt x="21600" y="21584"/>
                  </a:moveTo>
                  <a:lnTo>
                    <a:pt x="15360" y="21584"/>
                  </a:lnTo>
                  <a:cubicBezTo>
                    <a:pt x="15122" y="21600"/>
                    <a:pt x="14893" y="21511"/>
                    <a:pt x="14777" y="21358"/>
                  </a:cubicBezTo>
                  <a:cubicBezTo>
                    <a:pt x="12316" y="18606"/>
                    <a:pt x="9848" y="15852"/>
                    <a:pt x="7372" y="13094"/>
                  </a:cubicBezTo>
                  <a:cubicBezTo>
                    <a:pt x="7295" y="13006"/>
                    <a:pt x="7207" y="12925"/>
                    <a:pt x="7065" y="12779"/>
                  </a:cubicBezTo>
                  <a:cubicBezTo>
                    <a:pt x="6537" y="15752"/>
                    <a:pt x="5966" y="18652"/>
                    <a:pt x="5493" y="21568"/>
                  </a:cubicBezTo>
                  <a:lnTo>
                    <a:pt x="0" y="21568"/>
                  </a:lnTo>
                  <a:cubicBezTo>
                    <a:pt x="66" y="21180"/>
                    <a:pt x="121" y="20760"/>
                    <a:pt x="187" y="20429"/>
                  </a:cubicBezTo>
                  <a:cubicBezTo>
                    <a:pt x="721" y="17440"/>
                    <a:pt x="1256" y="14454"/>
                    <a:pt x="1791" y="11471"/>
                  </a:cubicBezTo>
                  <a:cubicBezTo>
                    <a:pt x="2296" y="8622"/>
                    <a:pt x="2809" y="5770"/>
                    <a:pt x="3329" y="2916"/>
                  </a:cubicBezTo>
                  <a:cubicBezTo>
                    <a:pt x="3342" y="2822"/>
                    <a:pt x="3410" y="2736"/>
                    <a:pt x="3516" y="2682"/>
                  </a:cubicBezTo>
                  <a:cubicBezTo>
                    <a:pt x="5384" y="1777"/>
                    <a:pt x="7262" y="889"/>
                    <a:pt x="9152" y="0"/>
                  </a:cubicBezTo>
                  <a:cubicBezTo>
                    <a:pt x="9152" y="0"/>
                    <a:pt x="9218" y="0"/>
                    <a:pt x="9306" y="0"/>
                  </a:cubicBezTo>
                  <a:cubicBezTo>
                    <a:pt x="8746" y="3191"/>
                    <a:pt x="8207" y="6357"/>
                    <a:pt x="7614" y="9524"/>
                  </a:cubicBezTo>
                  <a:lnTo>
                    <a:pt x="7680" y="9524"/>
                  </a:lnTo>
                  <a:lnTo>
                    <a:pt x="16590" y="2254"/>
                  </a:lnTo>
                  <a:lnTo>
                    <a:pt x="16832" y="3255"/>
                  </a:lnTo>
                  <a:cubicBezTo>
                    <a:pt x="17041" y="4160"/>
                    <a:pt x="17238" y="5065"/>
                    <a:pt x="17469" y="5970"/>
                  </a:cubicBezTo>
                  <a:cubicBezTo>
                    <a:pt x="17517" y="6127"/>
                    <a:pt x="17445" y="6290"/>
                    <a:pt x="17282" y="6398"/>
                  </a:cubicBezTo>
                  <a:lnTo>
                    <a:pt x="11569" y="10808"/>
                  </a:lnTo>
                  <a:lnTo>
                    <a:pt x="11316" y="11010"/>
                  </a:lnTo>
                  <a:cubicBezTo>
                    <a:pt x="11382" y="11083"/>
                    <a:pt x="11426" y="11156"/>
                    <a:pt x="11492" y="11220"/>
                  </a:cubicBezTo>
                  <a:lnTo>
                    <a:pt x="21380" y="21374"/>
                  </a:lnTo>
                  <a:cubicBezTo>
                    <a:pt x="21448" y="21432"/>
                    <a:pt x="21521" y="21486"/>
                    <a:pt x="21600" y="21536"/>
                  </a:cubicBezTo>
                  <a:lnTo>
                    <a:pt x="21600" y="215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154"/>
            <p:cNvSpPr/>
            <p:nvPr/>
          </p:nvSpPr>
          <p:spPr>
            <a:xfrm>
              <a:off x="1106158" y="1822045"/>
              <a:ext cx="282638" cy="325183"/>
            </a:xfrm>
            <a:custGeom>
              <a:avLst/>
              <a:gdLst/>
              <a:ahLst/>
              <a:cxnLst/>
              <a:rect l="l" t="t" r="r" b="b"/>
              <a:pathLst>
                <a:path w="21287" h="21313" extrusionOk="0">
                  <a:moveTo>
                    <a:pt x="17068" y="7632"/>
                  </a:moveTo>
                  <a:cubicBezTo>
                    <a:pt x="17002" y="7232"/>
                    <a:pt x="16910" y="6836"/>
                    <a:pt x="16791" y="6446"/>
                  </a:cubicBezTo>
                  <a:cubicBezTo>
                    <a:pt x="16004" y="4386"/>
                    <a:pt x="13509" y="3217"/>
                    <a:pt x="11099" y="3777"/>
                  </a:cubicBezTo>
                  <a:cubicBezTo>
                    <a:pt x="8386" y="4275"/>
                    <a:pt x="6360" y="6249"/>
                    <a:pt x="6097" y="8650"/>
                  </a:cubicBezTo>
                  <a:cubicBezTo>
                    <a:pt x="5863" y="10476"/>
                    <a:pt x="7085" y="12207"/>
                    <a:pt x="9063" y="12850"/>
                  </a:cubicBezTo>
                  <a:cubicBezTo>
                    <a:pt x="10654" y="13350"/>
                    <a:pt x="12422" y="13175"/>
                    <a:pt x="13844" y="12377"/>
                  </a:cubicBezTo>
                  <a:cubicBezTo>
                    <a:pt x="15805" y="11403"/>
                    <a:pt x="17025" y="9597"/>
                    <a:pt x="17049" y="7632"/>
                  </a:cubicBezTo>
                  <a:moveTo>
                    <a:pt x="4992" y="15254"/>
                  </a:moveTo>
                  <a:cubicBezTo>
                    <a:pt x="4863" y="16136"/>
                    <a:pt x="4734" y="16969"/>
                    <a:pt x="4605" y="17803"/>
                  </a:cubicBezTo>
                  <a:lnTo>
                    <a:pt x="4108" y="21129"/>
                  </a:lnTo>
                  <a:cubicBezTo>
                    <a:pt x="4108" y="21257"/>
                    <a:pt x="4044" y="21313"/>
                    <a:pt x="3887" y="21313"/>
                  </a:cubicBezTo>
                  <a:lnTo>
                    <a:pt x="0" y="21313"/>
                  </a:lnTo>
                  <a:cubicBezTo>
                    <a:pt x="74" y="20792"/>
                    <a:pt x="147" y="20271"/>
                    <a:pt x="230" y="19710"/>
                  </a:cubicBezTo>
                  <a:lnTo>
                    <a:pt x="1059" y="14204"/>
                  </a:lnTo>
                  <a:cubicBezTo>
                    <a:pt x="1382" y="12104"/>
                    <a:pt x="1639" y="9996"/>
                    <a:pt x="2054" y="7913"/>
                  </a:cubicBezTo>
                  <a:cubicBezTo>
                    <a:pt x="2922" y="4116"/>
                    <a:pt x="6267" y="1114"/>
                    <a:pt x="10602" y="243"/>
                  </a:cubicBezTo>
                  <a:cubicBezTo>
                    <a:pt x="12966" y="-287"/>
                    <a:pt x="15476" y="58"/>
                    <a:pt x="17537" y="1197"/>
                  </a:cubicBezTo>
                  <a:cubicBezTo>
                    <a:pt x="19622" y="2301"/>
                    <a:pt x="20987" y="4196"/>
                    <a:pt x="21222" y="6310"/>
                  </a:cubicBezTo>
                  <a:cubicBezTo>
                    <a:pt x="21600" y="9231"/>
                    <a:pt x="20318" y="12129"/>
                    <a:pt x="17786" y="14076"/>
                  </a:cubicBezTo>
                  <a:cubicBezTo>
                    <a:pt x="16175" y="15459"/>
                    <a:pt x="14102" y="16363"/>
                    <a:pt x="11864" y="16657"/>
                  </a:cubicBezTo>
                  <a:cubicBezTo>
                    <a:pt x="9578" y="17014"/>
                    <a:pt x="7222" y="16567"/>
                    <a:pt x="5315" y="15414"/>
                  </a:cubicBezTo>
                  <a:lnTo>
                    <a:pt x="5038" y="152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154"/>
            <p:cNvSpPr/>
            <p:nvPr/>
          </p:nvSpPr>
          <p:spPr>
            <a:xfrm>
              <a:off x="897280" y="1735161"/>
              <a:ext cx="248346" cy="345195"/>
            </a:xfrm>
            <a:custGeom>
              <a:avLst/>
              <a:gdLst/>
              <a:ahLst/>
              <a:cxnLst/>
              <a:rect l="l" t="t" r="r" b="b"/>
              <a:pathLst>
                <a:path w="21600" h="20798" extrusionOk="0">
                  <a:moveTo>
                    <a:pt x="21579" y="3130"/>
                  </a:moveTo>
                  <a:lnTo>
                    <a:pt x="16814" y="5591"/>
                  </a:lnTo>
                  <a:cubicBezTo>
                    <a:pt x="16559" y="5311"/>
                    <a:pt x="16336" y="5039"/>
                    <a:pt x="16070" y="4781"/>
                  </a:cubicBezTo>
                  <a:cubicBezTo>
                    <a:pt x="15476" y="4096"/>
                    <a:pt x="14451" y="3646"/>
                    <a:pt x="13304" y="3565"/>
                  </a:cubicBezTo>
                  <a:cubicBezTo>
                    <a:pt x="12319" y="3507"/>
                    <a:pt x="11353" y="3781"/>
                    <a:pt x="10710" y="4302"/>
                  </a:cubicBezTo>
                  <a:cubicBezTo>
                    <a:pt x="10067" y="4755"/>
                    <a:pt x="10013" y="5469"/>
                    <a:pt x="10582" y="5967"/>
                  </a:cubicBezTo>
                  <a:cubicBezTo>
                    <a:pt x="11231" y="6549"/>
                    <a:pt x="11933" y="7102"/>
                    <a:pt x="12645" y="7639"/>
                  </a:cubicBezTo>
                  <a:cubicBezTo>
                    <a:pt x="13836" y="8531"/>
                    <a:pt x="15081" y="9386"/>
                    <a:pt x="16261" y="10284"/>
                  </a:cubicBezTo>
                  <a:cubicBezTo>
                    <a:pt x="17379" y="11066"/>
                    <a:pt x="18141" y="12057"/>
                    <a:pt x="18452" y="13136"/>
                  </a:cubicBezTo>
                  <a:cubicBezTo>
                    <a:pt x="18752" y="14428"/>
                    <a:pt x="18411" y="15753"/>
                    <a:pt x="17484" y="16893"/>
                  </a:cubicBezTo>
                  <a:cubicBezTo>
                    <a:pt x="15063" y="19943"/>
                    <a:pt x="9942" y="21447"/>
                    <a:pt x="5094" y="20533"/>
                  </a:cubicBezTo>
                  <a:cubicBezTo>
                    <a:pt x="3195" y="20143"/>
                    <a:pt x="1640" y="19195"/>
                    <a:pt x="840" y="17939"/>
                  </a:cubicBezTo>
                  <a:cubicBezTo>
                    <a:pt x="521" y="17490"/>
                    <a:pt x="287" y="17011"/>
                    <a:pt x="0" y="16525"/>
                  </a:cubicBezTo>
                  <a:lnTo>
                    <a:pt x="5158" y="14617"/>
                  </a:lnTo>
                  <a:lnTo>
                    <a:pt x="5318" y="14874"/>
                  </a:lnTo>
                  <a:cubicBezTo>
                    <a:pt x="5578" y="15291"/>
                    <a:pt x="5880" y="15695"/>
                    <a:pt x="6222" y="16083"/>
                  </a:cubicBezTo>
                  <a:cubicBezTo>
                    <a:pt x="7173" y="17168"/>
                    <a:pt x="9170" y="17562"/>
                    <a:pt x="10805" y="16989"/>
                  </a:cubicBezTo>
                  <a:cubicBezTo>
                    <a:pt x="11263" y="16839"/>
                    <a:pt x="11689" y="16645"/>
                    <a:pt x="12071" y="16414"/>
                  </a:cubicBezTo>
                  <a:cubicBezTo>
                    <a:pt x="13203" y="15797"/>
                    <a:pt x="13424" y="14669"/>
                    <a:pt x="12571" y="13865"/>
                  </a:cubicBezTo>
                  <a:cubicBezTo>
                    <a:pt x="12068" y="13364"/>
                    <a:pt x="11510" y="12891"/>
                    <a:pt x="10901" y="12451"/>
                  </a:cubicBezTo>
                  <a:cubicBezTo>
                    <a:pt x="9487" y="11368"/>
                    <a:pt x="8019" y="10314"/>
                    <a:pt x="6647" y="9216"/>
                  </a:cubicBezTo>
                  <a:cubicBezTo>
                    <a:pt x="5687" y="8467"/>
                    <a:pt x="5062" y="7540"/>
                    <a:pt x="4850" y="6549"/>
                  </a:cubicBezTo>
                  <a:cubicBezTo>
                    <a:pt x="4616" y="5471"/>
                    <a:pt x="4948" y="4370"/>
                    <a:pt x="5786" y="3447"/>
                  </a:cubicBezTo>
                  <a:cubicBezTo>
                    <a:pt x="7602" y="1183"/>
                    <a:pt x="11137" y="-153"/>
                    <a:pt x="14868" y="14"/>
                  </a:cubicBezTo>
                  <a:cubicBezTo>
                    <a:pt x="17050" y="67"/>
                    <a:pt x="19077" y="811"/>
                    <a:pt x="20366" y="2033"/>
                  </a:cubicBezTo>
                  <a:cubicBezTo>
                    <a:pt x="20781" y="2394"/>
                    <a:pt x="21164" y="2769"/>
                    <a:pt x="21600" y="31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154"/>
            <p:cNvSpPr/>
            <p:nvPr/>
          </p:nvSpPr>
          <p:spPr>
            <a:xfrm>
              <a:off x="1408825" y="1821529"/>
              <a:ext cx="257455" cy="256162"/>
            </a:xfrm>
            <a:custGeom>
              <a:avLst/>
              <a:gdLst/>
              <a:ahLst/>
              <a:cxnLst/>
              <a:rect l="l" t="t" r="r" b="b"/>
              <a:pathLst>
                <a:path w="21339" h="20534" extrusionOk="0">
                  <a:moveTo>
                    <a:pt x="14909" y="13864"/>
                  </a:moveTo>
                  <a:cubicBezTo>
                    <a:pt x="14656" y="15726"/>
                    <a:pt x="14422" y="17500"/>
                    <a:pt x="14169" y="19274"/>
                  </a:cubicBezTo>
                  <a:cubicBezTo>
                    <a:pt x="14157" y="19375"/>
                    <a:pt x="14097" y="19466"/>
                    <a:pt x="14007" y="19519"/>
                  </a:cubicBezTo>
                  <a:cubicBezTo>
                    <a:pt x="10267" y="21195"/>
                    <a:pt x="5332" y="20960"/>
                    <a:pt x="2261" y="17559"/>
                  </a:cubicBezTo>
                  <a:cubicBezTo>
                    <a:pt x="663" y="15814"/>
                    <a:pt x="-144" y="13523"/>
                    <a:pt x="21" y="11198"/>
                  </a:cubicBezTo>
                  <a:cubicBezTo>
                    <a:pt x="414" y="5528"/>
                    <a:pt x="4872" y="905"/>
                    <a:pt x="10693" y="132"/>
                  </a:cubicBezTo>
                  <a:cubicBezTo>
                    <a:pt x="13862" y="-405"/>
                    <a:pt x="17089" y="712"/>
                    <a:pt x="19186" y="3073"/>
                  </a:cubicBezTo>
                  <a:cubicBezTo>
                    <a:pt x="20687" y="4710"/>
                    <a:pt x="21456" y="6857"/>
                    <a:pt x="21324" y="9041"/>
                  </a:cubicBezTo>
                  <a:cubicBezTo>
                    <a:pt x="21253" y="10521"/>
                    <a:pt x="21010" y="11982"/>
                    <a:pt x="20817" y="13462"/>
                  </a:cubicBezTo>
                  <a:cubicBezTo>
                    <a:pt x="20554" y="15549"/>
                    <a:pt x="20260" y="17637"/>
                    <a:pt x="19966" y="19725"/>
                  </a:cubicBezTo>
                  <a:cubicBezTo>
                    <a:pt x="19966" y="19793"/>
                    <a:pt x="19966" y="19872"/>
                    <a:pt x="19966" y="19960"/>
                  </a:cubicBezTo>
                  <a:lnTo>
                    <a:pt x="15487" y="19960"/>
                  </a:lnTo>
                  <a:cubicBezTo>
                    <a:pt x="15547" y="19480"/>
                    <a:pt x="15598" y="18980"/>
                    <a:pt x="15669" y="18549"/>
                  </a:cubicBezTo>
                  <a:cubicBezTo>
                    <a:pt x="15993" y="16138"/>
                    <a:pt x="16348" y="13736"/>
                    <a:pt x="16682" y="11325"/>
                  </a:cubicBezTo>
                  <a:cubicBezTo>
                    <a:pt x="16911" y="9832"/>
                    <a:pt x="16686" y="8306"/>
                    <a:pt x="16034" y="6934"/>
                  </a:cubicBezTo>
                  <a:cubicBezTo>
                    <a:pt x="15357" y="5531"/>
                    <a:pt x="13942" y="4599"/>
                    <a:pt x="12345" y="4503"/>
                  </a:cubicBezTo>
                  <a:cubicBezTo>
                    <a:pt x="8847" y="4195"/>
                    <a:pt x="5655" y="6443"/>
                    <a:pt x="4886" y="9757"/>
                  </a:cubicBezTo>
                  <a:cubicBezTo>
                    <a:pt x="4325" y="11787"/>
                    <a:pt x="5135" y="13940"/>
                    <a:pt x="6913" y="15148"/>
                  </a:cubicBezTo>
                  <a:cubicBezTo>
                    <a:pt x="8553" y="16192"/>
                    <a:pt x="10635" y="16340"/>
                    <a:pt x="12416" y="15540"/>
                  </a:cubicBezTo>
                  <a:cubicBezTo>
                    <a:pt x="13388" y="15149"/>
                    <a:pt x="14260" y="14557"/>
                    <a:pt x="14970" y="138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154"/>
            <p:cNvSpPr/>
            <p:nvPr/>
          </p:nvSpPr>
          <p:spPr>
            <a:xfrm>
              <a:off x="1675681" y="1828480"/>
              <a:ext cx="140670" cy="242918"/>
            </a:xfrm>
            <a:custGeom>
              <a:avLst/>
              <a:gdLst/>
              <a:ahLst/>
              <a:cxnLst/>
              <a:rect l="l" t="t" r="r" b="b"/>
              <a:pathLst>
                <a:path w="21600" h="21564" extrusionOk="0">
                  <a:moveTo>
                    <a:pt x="21600" y="29"/>
                  </a:moveTo>
                  <a:cubicBezTo>
                    <a:pt x="21224" y="1690"/>
                    <a:pt x="20848" y="3285"/>
                    <a:pt x="20473" y="5000"/>
                  </a:cubicBezTo>
                  <a:lnTo>
                    <a:pt x="15270" y="5000"/>
                  </a:lnTo>
                  <a:cubicBezTo>
                    <a:pt x="13878" y="5007"/>
                    <a:pt x="12643" y="5520"/>
                    <a:pt x="12190" y="6281"/>
                  </a:cubicBezTo>
                  <a:cubicBezTo>
                    <a:pt x="12041" y="6583"/>
                    <a:pt x="11941" y="6891"/>
                    <a:pt x="11889" y="7204"/>
                  </a:cubicBezTo>
                  <a:cubicBezTo>
                    <a:pt x="11025" y="11024"/>
                    <a:pt x="10162" y="14802"/>
                    <a:pt x="9279" y="18655"/>
                  </a:cubicBezTo>
                  <a:cubicBezTo>
                    <a:pt x="9072" y="19621"/>
                    <a:pt x="8847" y="20587"/>
                    <a:pt x="8640" y="21564"/>
                  </a:cubicBezTo>
                  <a:lnTo>
                    <a:pt x="0" y="21564"/>
                  </a:lnTo>
                  <a:cubicBezTo>
                    <a:pt x="150" y="20826"/>
                    <a:pt x="301" y="20120"/>
                    <a:pt x="470" y="19393"/>
                  </a:cubicBezTo>
                  <a:lnTo>
                    <a:pt x="2160" y="11969"/>
                  </a:lnTo>
                  <a:cubicBezTo>
                    <a:pt x="2648" y="9798"/>
                    <a:pt x="3099" y="7681"/>
                    <a:pt x="3663" y="5554"/>
                  </a:cubicBezTo>
                  <a:cubicBezTo>
                    <a:pt x="4723" y="2546"/>
                    <a:pt x="9078" y="299"/>
                    <a:pt x="14369" y="29"/>
                  </a:cubicBezTo>
                  <a:cubicBezTo>
                    <a:pt x="16754" y="-36"/>
                    <a:pt x="19139" y="29"/>
                    <a:pt x="21600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154"/>
            <p:cNvSpPr/>
            <p:nvPr/>
          </p:nvSpPr>
          <p:spPr>
            <a:xfrm>
              <a:off x="2062617" y="2042533"/>
              <a:ext cx="59940" cy="288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93" y="21600"/>
                  </a:moveTo>
                  <a:lnTo>
                    <a:pt x="19793" y="3843"/>
                  </a:lnTo>
                  <a:lnTo>
                    <a:pt x="16443" y="21600"/>
                  </a:lnTo>
                  <a:lnTo>
                    <a:pt x="15384" y="21600"/>
                  </a:lnTo>
                  <a:lnTo>
                    <a:pt x="11990" y="3843"/>
                  </a:lnTo>
                  <a:lnTo>
                    <a:pt x="11990" y="21600"/>
                  </a:lnTo>
                  <a:lnTo>
                    <a:pt x="10315" y="21600"/>
                  </a:lnTo>
                  <a:lnTo>
                    <a:pt x="10315" y="0"/>
                  </a:lnTo>
                  <a:lnTo>
                    <a:pt x="12916" y="0"/>
                  </a:lnTo>
                  <a:lnTo>
                    <a:pt x="16002" y="16200"/>
                  </a:lnTo>
                  <a:lnTo>
                    <a:pt x="18999" y="0"/>
                  </a:lnTo>
                  <a:lnTo>
                    <a:pt x="21600" y="0"/>
                  </a:lnTo>
                  <a:lnTo>
                    <a:pt x="21600" y="21326"/>
                  </a:lnTo>
                  <a:close/>
                  <a:moveTo>
                    <a:pt x="4937" y="3294"/>
                  </a:moveTo>
                  <a:lnTo>
                    <a:pt x="4937" y="21600"/>
                  </a:lnTo>
                  <a:lnTo>
                    <a:pt x="3218" y="21600"/>
                  </a:lnTo>
                  <a:lnTo>
                    <a:pt x="3218" y="3294"/>
                  </a:lnTo>
                  <a:lnTo>
                    <a:pt x="0" y="3294"/>
                  </a:lnTo>
                  <a:lnTo>
                    <a:pt x="0" y="0"/>
                  </a:lnTo>
                  <a:lnTo>
                    <a:pt x="8111" y="0"/>
                  </a:lnTo>
                  <a:lnTo>
                    <a:pt x="8111" y="2837"/>
                  </a:lnTo>
                  <a:lnTo>
                    <a:pt x="4937" y="283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154"/>
            <p:cNvSpPr/>
            <p:nvPr/>
          </p:nvSpPr>
          <p:spPr>
            <a:xfrm>
              <a:off x="1189807" y="1707637"/>
              <a:ext cx="64692" cy="676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31" y="12655"/>
                  </a:moveTo>
                  <a:lnTo>
                    <a:pt x="14985" y="12655"/>
                  </a:lnTo>
                  <a:lnTo>
                    <a:pt x="13883" y="5898"/>
                  </a:lnTo>
                  <a:close/>
                  <a:moveTo>
                    <a:pt x="15720" y="16991"/>
                  </a:moveTo>
                  <a:lnTo>
                    <a:pt x="8166" y="16991"/>
                  </a:lnTo>
                  <a:lnTo>
                    <a:pt x="5717" y="21600"/>
                  </a:lnTo>
                  <a:lnTo>
                    <a:pt x="0" y="21600"/>
                  </a:lnTo>
                  <a:lnTo>
                    <a:pt x="12249" y="0"/>
                  </a:lnTo>
                  <a:lnTo>
                    <a:pt x="17517" y="0"/>
                  </a:lnTo>
                  <a:lnTo>
                    <a:pt x="21600" y="21600"/>
                  </a:lnTo>
                  <a:lnTo>
                    <a:pt x="16333" y="21600"/>
                  </a:lnTo>
                  <a:lnTo>
                    <a:pt x="15597" y="169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154"/>
            <p:cNvSpPr/>
            <p:nvPr/>
          </p:nvSpPr>
          <p:spPr>
            <a:xfrm>
              <a:off x="1287642" y="1707272"/>
              <a:ext cx="53858" cy="67612"/>
            </a:xfrm>
            <a:custGeom>
              <a:avLst/>
              <a:gdLst/>
              <a:ahLst/>
              <a:cxnLst/>
              <a:rect l="l" t="t" r="r" b="b"/>
              <a:pathLst>
                <a:path w="21436" h="21413" extrusionOk="0">
                  <a:moveTo>
                    <a:pt x="12858" y="4414"/>
                  </a:moveTo>
                  <a:lnTo>
                    <a:pt x="9740" y="4414"/>
                  </a:lnTo>
                  <a:lnTo>
                    <a:pt x="8621" y="9370"/>
                  </a:lnTo>
                  <a:lnTo>
                    <a:pt x="11931" y="9370"/>
                  </a:lnTo>
                  <a:cubicBezTo>
                    <a:pt x="13812" y="9442"/>
                    <a:pt x="15410" y="8288"/>
                    <a:pt x="15500" y="6793"/>
                  </a:cubicBezTo>
                  <a:cubicBezTo>
                    <a:pt x="15508" y="6658"/>
                    <a:pt x="15504" y="6523"/>
                    <a:pt x="15487" y="6389"/>
                  </a:cubicBezTo>
                  <a:cubicBezTo>
                    <a:pt x="15626" y="5411"/>
                    <a:pt x="14743" y="4529"/>
                    <a:pt x="13514" y="4418"/>
                  </a:cubicBezTo>
                  <a:cubicBezTo>
                    <a:pt x="13360" y="4404"/>
                    <a:pt x="13206" y="4402"/>
                    <a:pt x="13051" y="4414"/>
                  </a:cubicBezTo>
                  <a:moveTo>
                    <a:pt x="5065" y="116"/>
                  </a:moveTo>
                  <a:lnTo>
                    <a:pt x="13733" y="116"/>
                  </a:lnTo>
                  <a:cubicBezTo>
                    <a:pt x="17588" y="-187"/>
                    <a:pt x="21021" y="2052"/>
                    <a:pt x="21402" y="5116"/>
                  </a:cubicBezTo>
                  <a:cubicBezTo>
                    <a:pt x="21435" y="5384"/>
                    <a:pt x="21444" y="5655"/>
                    <a:pt x="21428" y="5924"/>
                  </a:cubicBezTo>
                  <a:cubicBezTo>
                    <a:pt x="21600" y="10071"/>
                    <a:pt x="17510" y="13543"/>
                    <a:pt x="12296" y="13679"/>
                  </a:cubicBezTo>
                  <a:cubicBezTo>
                    <a:pt x="11996" y="13687"/>
                    <a:pt x="11695" y="13683"/>
                    <a:pt x="11396" y="13669"/>
                  </a:cubicBezTo>
                  <a:lnTo>
                    <a:pt x="7694" y="13669"/>
                  </a:lnTo>
                  <a:lnTo>
                    <a:pt x="5942" y="21413"/>
                  </a:lnTo>
                  <a:lnTo>
                    <a:pt x="0" y="21413"/>
                  </a:lnTo>
                  <a:lnTo>
                    <a:pt x="487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154"/>
            <p:cNvSpPr/>
            <p:nvPr/>
          </p:nvSpPr>
          <p:spPr>
            <a:xfrm>
              <a:off x="1358085" y="1707637"/>
              <a:ext cx="64800" cy="676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70" y="12655"/>
                  </a:moveTo>
                  <a:lnTo>
                    <a:pt x="14916" y="12655"/>
                  </a:lnTo>
                  <a:lnTo>
                    <a:pt x="13857" y="5898"/>
                  </a:lnTo>
                  <a:close/>
                  <a:moveTo>
                    <a:pt x="15650" y="16991"/>
                  </a:moveTo>
                  <a:lnTo>
                    <a:pt x="7947" y="16991"/>
                  </a:lnTo>
                  <a:lnTo>
                    <a:pt x="5461" y="21600"/>
                  </a:lnTo>
                  <a:lnTo>
                    <a:pt x="0" y="21600"/>
                  </a:lnTo>
                  <a:lnTo>
                    <a:pt x="12226" y="0"/>
                  </a:lnTo>
                  <a:lnTo>
                    <a:pt x="17525" y="0"/>
                  </a:lnTo>
                  <a:lnTo>
                    <a:pt x="21600" y="21600"/>
                  </a:lnTo>
                  <a:lnTo>
                    <a:pt x="16506" y="21600"/>
                  </a:lnTo>
                  <a:lnTo>
                    <a:pt x="15772" y="169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154"/>
            <p:cNvSpPr/>
            <p:nvPr/>
          </p:nvSpPr>
          <p:spPr>
            <a:xfrm>
              <a:off x="1452320" y="1707143"/>
              <a:ext cx="53882" cy="69815"/>
            </a:xfrm>
            <a:custGeom>
              <a:avLst/>
              <a:gdLst/>
              <a:ahLst/>
              <a:cxnLst/>
              <a:rect l="l" t="t" r="r" b="b"/>
              <a:pathLst>
                <a:path w="21596" h="21465" extrusionOk="0">
                  <a:moveTo>
                    <a:pt x="17869" y="20410"/>
                  </a:moveTo>
                  <a:cubicBezTo>
                    <a:pt x="15935" y="21100"/>
                    <a:pt x="13826" y="21459"/>
                    <a:pt x="11691" y="21462"/>
                  </a:cubicBezTo>
                  <a:cubicBezTo>
                    <a:pt x="5383" y="21575"/>
                    <a:pt x="150" y="17747"/>
                    <a:pt x="3" y="12912"/>
                  </a:cubicBezTo>
                  <a:cubicBezTo>
                    <a:pt x="-4" y="12667"/>
                    <a:pt x="2" y="12423"/>
                    <a:pt x="21" y="12179"/>
                  </a:cubicBezTo>
                  <a:cubicBezTo>
                    <a:pt x="127" y="5487"/>
                    <a:pt x="7178" y="83"/>
                    <a:pt x="15908" y="1"/>
                  </a:cubicBezTo>
                  <a:cubicBezTo>
                    <a:pt x="17890" y="-25"/>
                    <a:pt x="19848" y="337"/>
                    <a:pt x="21596" y="1054"/>
                  </a:cubicBezTo>
                  <a:lnTo>
                    <a:pt x="20811" y="6053"/>
                  </a:lnTo>
                  <a:cubicBezTo>
                    <a:pt x="19364" y="4905"/>
                    <a:pt x="17353" y="4277"/>
                    <a:pt x="15270" y="4324"/>
                  </a:cubicBezTo>
                  <a:cubicBezTo>
                    <a:pt x="10047" y="4524"/>
                    <a:pt x="5947" y="7832"/>
                    <a:pt x="5954" y="11841"/>
                  </a:cubicBezTo>
                  <a:cubicBezTo>
                    <a:pt x="5629" y="14569"/>
                    <a:pt x="8251" y="16983"/>
                    <a:pt x="11811" y="17233"/>
                  </a:cubicBezTo>
                  <a:cubicBezTo>
                    <a:pt x="11983" y="17245"/>
                    <a:pt x="12156" y="17252"/>
                    <a:pt x="12328" y="17253"/>
                  </a:cubicBezTo>
                  <a:cubicBezTo>
                    <a:pt x="14608" y="17240"/>
                    <a:pt x="16817" y="16645"/>
                    <a:pt x="18605" y="15561"/>
                  </a:cubicBezTo>
                  <a:lnTo>
                    <a:pt x="17869" y="205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154"/>
            <p:cNvSpPr/>
            <p:nvPr/>
          </p:nvSpPr>
          <p:spPr>
            <a:xfrm>
              <a:off x="1534797" y="1707637"/>
              <a:ext cx="69822" cy="676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0" y="12889"/>
                  </a:moveTo>
                  <a:lnTo>
                    <a:pt x="5863" y="12889"/>
                  </a:lnTo>
                  <a:lnTo>
                    <a:pt x="4388" y="21600"/>
                  </a:lnTo>
                  <a:lnTo>
                    <a:pt x="0" y="21600"/>
                  </a:lnTo>
                  <a:lnTo>
                    <a:pt x="3707" y="0"/>
                  </a:lnTo>
                  <a:lnTo>
                    <a:pt x="8095" y="0"/>
                  </a:lnTo>
                  <a:lnTo>
                    <a:pt x="6620" y="8554"/>
                  </a:lnTo>
                  <a:lnTo>
                    <a:pt x="15737" y="8554"/>
                  </a:lnTo>
                  <a:lnTo>
                    <a:pt x="17212" y="0"/>
                  </a:lnTo>
                  <a:lnTo>
                    <a:pt x="21600" y="0"/>
                  </a:lnTo>
                  <a:lnTo>
                    <a:pt x="17892" y="21600"/>
                  </a:lnTo>
                  <a:lnTo>
                    <a:pt x="13505" y="21600"/>
                  </a:lnTo>
                  <a:lnTo>
                    <a:pt x="14980" y="128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154"/>
            <p:cNvSpPr/>
            <p:nvPr/>
          </p:nvSpPr>
          <p:spPr>
            <a:xfrm>
              <a:off x="1635081" y="1707637"/>
              <a:ext cx="49572" cy="676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5227" y="0"/>
                  </a:lnTo>
                  <a:lnTo>
                    <a:pt x="21600" y="0"/>
                  </a:lnTo>
                  <a:lnTo>
                    <a:pt x="20587" y="4335"/>
                  </a:lnTo>
                  <a:lnTo>
                    <a:pt x="10347" y="4335"/>
                  </a:lnTo>
                  <a:lnTo>
                    <a:pt x="9333" y="8554"/>
                  </a:lnTo>
                  <a:lnTo>
                    <a:pt x="18721" y="8554"/>
                  </a:lnTo>
                  <a:lnTo>
                    <a:pt x="17653" y="12889"/>
                  </a:lnTo>
                  <a:lnTo>
                    <a:pt x="8267" y="12889"/>
                  </a:lnTo>
                  <a:lnTo>
                    <a:pt x="7253" y="17265"/>
                  </a:lnTo>
                  <a:lnTo>
                    <a:pt x="17440" y="17265"/>
                  </a:lnTo>
                  <a:lnTo>
                    <a:pt x="16373" y="21600"/>
                  </a:lnTo>
                  <a:lnTo>
                    <a:pt x="0" y="216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78" name="Google Shape;1578;p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3100" y="2324086"/>
            <a:ext cx="380951" cy="3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7000" y="2323687"/>
            <a:ext cx="381000" cy="3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154"/>
          <p:cNvSpPr txBox="1"/>
          <p:nvPr/>
        </p:nvSpPr>
        <p:spPr>
          <a:xfrm>
            <a:off x="3372964" y="1816874"/>
            <a:ext cx="2349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The Direct Data Platform</a:t>
            </a:r>
            <a:r>
              <a:rPr lang="en" sz="800" baseline="30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™</a:t>
            </a:r>
            <a:endParaRPr sz="800" baseline="300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81" name="Google Shape;1581;p154"/>
          <p:cNvSpPr/>
          <p:nvPr/>
        </p:nvSpPr>
        <p:spPr>
          <a:xfrm>
            <a:off x="248200" y="1343350"/>
            <a:ext cx="1885200" cy="32583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F8F8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54"/>
          <p:cNvSpPr/>
          <p:nvPr/>
        </p:nvSpPr>
        <p:spPr>
          <a:xfrm>
            <a:off x="346450" y="1642096"/>
            <a:ext cx="1688700" cy="7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54"/>
          <p:cNvSpPr txBox="1"/>
          <p:nvPr/>
        </p:nvSpPr>
        <p:spPr>
          <a:xfrm>
            <a:off x="248200" y="1343047"/>
            <a:ext cx="1885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rPr>
              <a:t>Applications</a:t>
            </a:r>
            <a:endParaRPr sz="1000">
              <a:solidFill>
                <a:srgbClr val="411937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584" name="Google Shape;1584;p154" descr="Asset 50.png"/>
          <p:cNvPicPr preferRelativeResize="0"/>
          <p:nvPr/>
        </p:nvPicPr>
        <p:blipFill rotWithShape="1">
          <a:blip r:embed="rId9">
            <a:alphaModFix/>
          </a:blip>
          <a:srcRect l="7470" t="4897" r="6854"/>
          <a:stretch/>
        </p:blipFill>
        <p:spPr>
          <a:xfrm>
            <a:off x="625725" y="1671150"/>
            <a:ext cx="1130100" cy="724500"/>
          </a:xfrm>
          <a:prstGeom prst="roundRect">
            <a:avLst>
              <a:gd name="adj" fmla="val 13992"/>
            </a:avLst>
          </a:prstGeom>
          <a:noFill/>
          <a:ln>
            <a:noFill/>
          </a:ln>
        </p:spPr>
      </p:pic>
      <p:sp>
        <p:nvSpPr>
          <p:cNvPr id="1585" name="Google Shape;1585;p154"/>
          <p:cNvSpPr/>
          <p:nvPr/>
        </p:nvSpPr>
        <p:spPr>
          <a:xfrm>
            <a:off x="346450" y="2685423"/>
            <a:ext cx="1688700" cy="7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154"/>
          <p:cNvSpPr txBox="1"/>
          <p:nvPr/>
        </p:nvSpPr>
        <p:spPr>
          <a:xfrm>
            <a:off x="248200" y="2386375"/>
            <a:ext cx="1885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rPr>
              <a:t>EDW &amp; Databases</a:t>
            </a:r>
            <a:endParaRPr sz="1000">
              <a:solidFill>
                <a:srgbClr val="411937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87" name="Google Shape;1587;p154"/>
          <p:cNvSpPr/>
          <p:nvPr/>
        </p:nvSpPr>
        <p:spPr>
          <a:xfrm>
            <a:off x="346450" y="3728759"/>
            <a:ext cx="1688700" cy="7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154"/>
          <p:cNvSpPr txBox="1"/>
          <p:nvPr/>
        </p:nvSpPr>
        <p:spPr>
          <a:xfrm>
            <a:off x="248200" y="3429710"/>
            <a:ext cx="1885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11937"/>
                </a:solidFill>
                <a:latin typeface="Mulish"/>
                <a:ea typeface="Mulish"/>
                <a:cs typeface="Mulish"/>
                <a:sym typeface="Mulish"/>
              </a:rPr>
              <a:t>Big Data</a:t>
            </a:r>
            <a:endParaRPr sz="1000">
              <a:solidFill>
                <a:srgbClr val="411937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589" name="Google Shape;1589;p154" descr="Asset 48.png"/>
          <p:cNvPicPr preferRelativeResize="0"/>
          <p:nvPr/>
        </p:nvPicPr>
        <p:blipFill rotWithShape="1">
          <a:blip r:embed="rId10">
            <a:alphaModFix/>
          </a:blip>
          <a:srcRect l="4776" r="7910"/>
          <a:stretch/>
        </p:blipFill>
        <p:spPr>
          <a:xfrm>
            <a:off x="599691" y="2695325"/>
            <a:ext cx="1230600" cy="737400"/>
          </a:xfrm>
          <a:prstGeom prst="roundRect">
            <a:avLst>
              <a:gd name="adj" fmla="val 14022"/>
            </a:avLst>
          </a:prstGeom>
          <a:noFill/>
          <a:ln>
            <a:noFill/>
          </a:ln>
        </p:spPr>
      </p:pic>
      <p:pic>
        <p:nvPicPr>
          <p:cNvPr id="1590" name="Google Shape;1590;p154" descr="Asset 48@1200x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0300" y="3913100"/>
            <a:ext cx="1581000" cy="388500"/>
          </a:xfrm>
          <a:prstGeom prst="roundRect">
            <a:avLst>
              <a:gd name="adj" fmla="val 38055"/>
            </a:avLst>
          </a:prstGeom>
          <a:noFill/>
          <a:ln>
            <a:noFill/>
          </a:ln>
        </p:spPr>
      </p:pic>
      <p:cxnSp>
        <p:nvCxnSpPr>
          <p:cNvPr id="1591" name="Google Shape;1591;p154"/>
          <p:cNvCxnSpPr/>
          <p:nvPr/>
        </p:nvCxnSpPr>
        <p:spPr>
          <a:xfrm>
            <a:off x="2137550" y="2020700"/>
            <a:ext cx="653100" cy="0"/>
          </a:xfrm>
          <a:prstGeom prst="straightConnector1">
            <a:avLst/>
          </a:prstGeom>
          <a:noFill/>
          <a:ln w="9525" cap="flat" cmpd="sng">
            <a:solidFill>
              <a:srgbClr val="8F8F8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2" name="Google Shape;1592;p154"/>
          <p:cNvCxnSpPr/>
          <p:nvPr/>
        </p:nvCxnSpPr>
        <p:spPr>
          <a:xfrm>
            <a:off x="2137550" y="3089475"/>
            <a:ext cx="653100" cy="0"/>
          </a:xfrm>
          <a:prstGeom prst="straightConnector1">
            <a:avLst/>
          </a:prstGeom>
          <a:noFill/>
          <a:ln w="9525" cap="flat" cmpd="sng">
            <a:solidFill>
              <a:srgbClr val="8F8F8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3" name="Google Shape;1593;p154"/>
          <p:cNvCxnSpPr/>
          <p:nvPr/>
        </p:nvCxnSpPr>
        <p:spPr>
          <a:xfrm>
            <a:off x="2137550" y="4132800"/>
            <a:ext cx="653100" cy="0"/>
          </a:xfrm>
          <a:prstGeom prst="straightConnector1">
            <a:avLst/>
          </a:prstGeom>
          <a:noFill/>
          <a:ln w="9525" cap="flat" cmpd="sng">
            <a:solidFill>
              <a:srgbClr val="8F8F8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4" name="Google Shape;1594;p154"/>
          <p:cNvSpPr txBox="1"/>
          <p:nvPr/>
        </p:nvSpPr>
        <p:spPr>
          <a:xfrm>
            <a:off x="6993635" y="1343047"/>
            <a:ext cx="1885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Consumer</a:t>
            </a:r>
            <a:endParaRPr sz="10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95" name="Google Shape;1595;p154"/>
          <p:cNvSpPr txBox="1"/>
          <p:nvPr/>
        </p:nvSpPr>
        <p:spPr>
          <a:xfrm>
            <a:off x="6993635" y="2386375"/>
            <a:ext cx="1885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Analyst</a:t>
            </a:r>
            <a:endParaRPr sz="10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96" name="Google Shape;1596;p154"/>
          <p:cNvSpPr txBox="1"/>
          <p:nvPr/>
        </p:nvSpPr>
        <p:spPr>
          <a:xfrm>
            <a:off x="6993635" y="3429710"/>
            <a:ext cx="1885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Scientist</a:t>
            </a:r>
            <a:endParaRPr sz="10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1597" name="Google Shape;1597;p154"/>
          <p:cNvCxnSpPr/>
          <p:nvPr/>
        </p:nvCxnSpPr>
        <p:spPr>
          <a:xfrm>
            <a:off x="6342637" y="2020700"/>
            <a:ext cx="653100" cy="0"/>
          </a:xfrm>
          <a:prstGeom prst="straightConnector1">
            <a:avLst/>
          </a:prstGeom>
          <a:noFill/>
          <a:ln w="9525" cap="flat" cmpd="sng">
            <a:solidFill>
              <a:srgbClr val="8F8F8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98" name="Google Shape;1598;p154"/>
          <p:cNvCxnSpPr/>
          <p:nvPr/>
        </p:nvCxnSpPr>
        <p:spPr>
          <a:xfrm>
            <a:off x="6342637" y="3089475"/>
            <a:ext cx="653100" cy="0"/>
          </a:xfrm>
          <a:prstGeom prst="straightConnector1">
            <a:avLst/>
          </a:prstGeom>
          <a:noFill/>
          <a:ln w="9525" cap="flat" cmpd="sng">
            <a:solidFill>
              <a:srgbClr val="8F8F8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99" name="Google Shape;1599;p154"/>
          <p:cNvCxnSpPr/>
          <p:nvPr/>
        </p:nvCxnSpPr>
        <p:spPr>
          <a:xfrm>
            <a:off x="6342637" y="4132800"/>
            <a:ext cx="653100" cy="0"/>
          </a:xfrm>
          <a:prstGeom prst="straightConnector1">
            <a:avLst/>
          </a:prstGeom>
          <a:noFill/>
          <a:ln w="9525" cap="flat" cmpd="sng">
            <a:solidFill>
              <a:srgbClr val="8F8F8F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55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Incorta?</a:t>
            </a:r>
            <a:endParaRPr/>
          </a:p>
        </p:txBody>
      </p:sp>
      <p:sp>
        <p:nvSpPr>
          <p:cNvPr id="1605" name="Google Shape;1605;p155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1606" name="Google Shape;1606;p155"/>
          <p:cNvGraphicFramePr/>
          <p:nvPr/>
        </p:nvGraphicFramePr>
        <p:xfrm>
          <a:off x="707425" y="979812"/>
          <a:ext cx="7715250" cy="3488875"/>
        </p:xfrm>
        <a:graphic>
          <a:graphicData uri="http://schemas.openxmlformats.org/drawingml/2006/table">
            <a:tbl>
              <a:tblPr>
                <a:noFill/>
                <a:tableStyleId>{86B36EAF-6648-4B44-986A-064D2674449A}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83F6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Speed Of</a:t>
                      </a:r>
                      <a:endParaRPr sz="1200" b="1" u="none" strike="noStrike" cap="none">
                        <a:solidFill>
                          <a:srgbClr val="083F6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12600" marR="68575" marT="68575" marB="6857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rgbClr val="083F6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980000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Traditional Vendors</a:t>
                      </a:r>
                      <a:endParaRPr sz="1200" b="1" u="none" strike="noStrike" cap="none">
                        <a:solidFill>
                          <a:srgbClr val="980000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12600" marR="68575" marT="68575" marB="6857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775">
                <a:tc>
                  <a:txBody>
                    <a:bodyPr/>
                    <a:lstStyle/>
                    <a:p>
                      <a:pPr marL="0" marR="2159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A9DDB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Drill down</a:t>
                      </a:r>
                      <a:endParaRPr sz="10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12600" marR="18275" marT="75425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635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b="1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Instant </a:t>
                      </a:r>
                      <a:r>
                        <a:rPr lang="en" sz="1000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transaction-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63500" marR="0" lvl="0" indent="635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level detail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76200" marR="76200" marT="76200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31750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b="1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Limited to subsets. </a:t>
                      </a:r>
                      <a:endParaRPr sz="12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31750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No transaction-level detail.</a:t>
                      </a:r>
                      <a:endParaRPr sz="12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76200" marR="76200" marT="76200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775">
                <a:tc>
                  <a:txBody>
                    <a:bodyPr/>
                    <a:lstStyle/>
                    <a:p>
                      <a:pPr marL="0" marR="2159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A9DDB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Rendering reports</a:t>
                      </a:r>
                      <a:endParaRPr sz="10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12600" marR="18275" marT="75425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635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b="1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Sub-second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63500" marR="0" lvl="0" indent="635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from click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76200" marR="76200" marT="76200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31750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b="1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Minutes</a:t>
                      </a: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</a:t>
                      </a:r>
                      <a:endParaRPr sz="12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31750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(or </a:t>
                      </a:r>
                      <a:r>
                        <a:rPr lang="en" sz="1000" b="1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hours or days)</a:t>
                      </a:r>
                      <a:endParaRPr sz="12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76200" marR="76200" marT="76200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775">
                <a:tc>
                  <a:txBody>
                    <a:bodyPr/>
                    <a:lstStyle/>
                    <a:p>
                      <a:pPr marL="0" marR="2159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A9DDB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Adding new data</a:t>
                      </a:r>
                      <a:endParaRPr sz="10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12600" marR="18275" marT="75425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635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b="1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Minutes</a:t>
                      </a:r>
                      <a:r>
                        <a:rPr lang="en" sz="1000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to add 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63500" marR="0" lvl="0" indent="635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new sources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76200" marR="76200" marT="76200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31750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b="1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Weeks</a:t>
                      </a: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to build the </a:t>
                      </a:r>
                      <a:endParaRPr sz="12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31750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connections and remodel</a:t>
                      </a:r>
                      <a:endParaRPr sz="12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76200" marR="76200" marT="76200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775">
                <a:tc>
                  <a:txBody>
                    <a:bodyPr/>
                    <a:lstStyle/>
                    <a:p>
                      <a:pPr marL="0" marR="2159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A9DDB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Getting accurate results</a:t>
                      </a:r>
                      <a:endParaRPr sz="10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212600" marR="18275" marT="75425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635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b="1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Instant</a:t>
                      </a:r>
                      <a:r>
                        <a:rPr lang="en" sz="1000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. No reshaping 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63500" marR="0" lvl="0" indent="635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means accurate results.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76200" marR="76200" marT="76200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31750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b="1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Who knows? </a:t>
                      </a: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Transformed </a:t>
                      </a:r>
                      <a:endParaRPr sz="12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317500" marR="0" lvl="0" indent="444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" sz="1000" u="none" strike="noStrike" cap="none">
                          <a:solidFill>
                            <a:srgbClr val="123E68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data means errors.</a:t>
                      </a:r>
                      <a:endParaRPr sz="1200" u="none" strike="noStrike" cap="none">
                        <a:solidFill>
                          <a:srgbClr val="123E68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76200" marR="76200" marT="76200" marB="7620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07" name="Google Shape;1607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5862" y="1977375"/>
            <a:ext cx="185738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5862" y="2668594"/>
            <a:ext cx="185738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5862" y="3366600"/>
            <a:ext cx="185738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5862" y="4071375"/>
            <a:ext cx="18573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55"/>
          <p:cNvSpPr/>
          <p:nvPr/>
        </p:nvSpPr>
        <p:spPr>
          <a:xfrm>
            <a:off x="3495871" y="1248079"/>
            <a:ext cx="599994" cy="1301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4876"/>
                </a:lnTo>
                <a:cubicBezTo>
                  <a:pt x="0" y="4876"/>
                  <a:pt x="1047" y="4876"/>
                  <a:pt x="1047" y="4876"/>
                </a:cubicBezTo>
                <a:lnTo>
                  <a:pt x="1047" y="0"/>
                </a:lnTo>
                <a:lnTo>
                  <a:pt x="0" y="0"/>
                </a:lnTo>
                <a:close/>
                <a:moveTo>
                  <a:pt x="14734" y="147"/>
                </a:moveTo>
                <a:lnTo>
                  <a:pt x="14734" y="21282"/>
                </a:lnTo>
                <a:lnTo>
                  <a:pt x="15779" y="21282"/>
                </a:lnTo>
                <a:lnTo>
                  <a:pt x="15779" y="8964"/>
                </a:lnTo>
                <a:cubicBezTo>
                  <a:pt x="15779" y="8964"/>
                  <a:pt x="16550" y="8964"/>
                  <a:pt x="16550" y="8964"/>
                </a:cubicBezTo>
                <a:lnTo>
                  <a:pt x="16550" y="4150"/>
                </a:lnTo>
                <a:lnTo>
                  <a:pt x="15779" y="4150"/>
                </a:lnTo>
                <a:lnTo>
                  <a:pt x="15779" y="147"/>
                </a:lnTo>
                <a:lnTo>
                  <a:pt x="14734" y="147"/>
                </a:lnTo>
                <a:close/>
                <a:moveTo>
                  <a:pt x="6509" y="3804"/>
                </a:moveTo>
                <a:cubicBezTo>
                  <a:pt x="5984" y="3804"/>
                  <a:pt x="5533" y="4683"/>
                  <a:pt x="5158" y="6441"/>
                </a:cubicBezTo>
                <a:cubicBezTo>
                  <a:pt x="4797" y="8136"/>
                  <a:pt x="4600" y="10271"/>
                  <a:pt x="4600" y="12626"/>
                </a:cubicBezTo>
                <a:cubicBezTo>
                  <a:pt x="4600" y="14980"/>
                  <a:pt x="4783" y="17175"/>
                  <a:pt x="5138" y="18901"/>
                </a:cubicBezTo>
                <a:cubicBezTo>
                  <a:pt x="5513" y="20722"/>
                  <a:pt x="5963" y="21600"/>
                  <a:pt x="6522" y="21600"/>
                </a:cubicBezTo>
                <a:cubicBezTo>
                  <a:pt x="7415" y="21600"/>
                  <a:pt x="8124" y="19184"/>
                  <a:pt x="8397" y="15135"/>
                </a:cubicBezTo>
                <a:cubicBezTo>
                  <a:pt x="8397" y="15135"/>
                  <a:pt x="7244" y="15135"/>
                  <a:pt x="7244" y="15135"/>
                </a:cubicBezTo>
                <a:cubicBezTo>
                  <a:pt x="7067" y="16233"/>
                  <a:pt x="6829" y="16800"/>
                  <a:pt x="6536" y="16800"/>
                </a:cubicBezTo>
                <a:cubicBezTo>
                  <a:pt x="6017" y="16800"/>
                  <a:pt x="5663" y="15200"/>
                  <a:pt x="5663" y="12626"/>
                </a:cubicBezTo>
                <a:cubicBezTo>
                  <a:pt x="5663" y="10303"/>
                  <a:pt x="6018" y="8609"/>
                  <a:pt x="6502" y="8609"/>
                </a:cubicBezTo>
                <a:cubicBezTo>
                  <a:pt x="6856" y="8609"/>
                  <a:pt x="7109" y="9235"/>
                  <a:pt x="7259" y="10397"/>
                </a:cubicBezTo>
                <a:lnTo>
                  <a:pt x="8397" y="10397"/>
                </a:lnTo>
                <a:cubicBezTo>
                  <a:pt x="8104" y="6128"/>
                  <a:pt x="7429" y="3804"/>
                  <a:pt x="6509" y="3804"/>
                </a:cubicBezTo>
                <a:close/>
                <a:moveTo>
                  <a:pt x="10404" y="3804"/>
                </a:moveTo>
                <a:cubicBezTo>
                  <a:pt x="9907" y="3804"/>
                  <a:pt x="9423" y="4746"/>
                  <a:pt x="9055" y="6441"/>
                </a:cubicBezTo>
                <a:cubicBezTo>
                  <a:pt x="8694" y="8105"/>
                  <a:pt x="8497" y="10272"/>
                  <a:pt x="8497" y="12626"/>
                </a:cubicBezTo>
                <a:cubicBezTo>
                  <a:pt x="8497" y="14981"/>
                  <a:pt x="8680" y="17145"/>
                  <a:pt x="9035" y="18840"/>
                </a:cubicBezTo>
                <a:cubicBezTo>
                  <a:pt x="9410" y="20660"/>
                  <a:pt x="9860" y="21538"/>
                  <a:pt x="10419" y="21538"/>
                </a:cubicBezTo>
                <a:cubicBezTo>
                  <a:pt x="10971" y="21538"/>
                  <a:pt x="11435" y="20627"/>
                  <a:pt x="11809" y="18901"/>
                </a:cubicBezTo>
                <a:cubicBezTo>
                  <a:pt x="12178" y="17206"/>
                  <a:pt x="12362" y="15102"/>
                  <a:pt x="12362" y="12560"/>
                </a:cubicBezTo>
                <a:cubicBezTo>
                  <a:pt x="12362" y="10268"/>
                  <a:pt x="12150" y="7947"/>
                  <a:pt x="11761" y="6251"/>
                </a:cubicBezTo>
                <a:cubicBezTo>
                  <a:pt x="11393" y="4651"/>
                  <a:pt x="10936" y="3804"/>
                  <a:pt x="10404" y="3804"/>
                </a:cubicBezTo>
                <a:close/>
                <a:moveTo>
                  <a:pt x="2831" y="3837"/>
                </a:moveTo>
                <a:cubicBezTo>
                  <a:pt x="1929" y="3837"/>
                  <a:pt x="1195" y="7216"/>
                  <a:pt x="1195" y="11369"/>
                </a:cubicBezTo>
                <a:lnTo>
                  <a:pt x="1195" y="21282"/>
                </a:lnTo>
                <a:lnTo>
                  <a:pt x="2240" y="21282"/>
                </a:lnTo>
                <a:lnTo>
                  <a:pt x="2240" y="11369"/>
                </a:lnTo>
                <a:cubicBezTo>
                  <a:pt x="2240" y="9872"/>
                  <a:pt x="2505" y="8656"/>
                  <a:pt x="2831" y="8656"/>
                </a:cubicBezTo>
                <a:cubicBezTo>
                  <a:pt x="3156" y="8656"/>
                  <a:pt x="3420" y="9872"/>
                  <a:pt x="3420" y="11369"/>
                </a:cubicBezTo>
                <a:lnTo>
                  <a:pt x="3420" y="21282"/>
                </a:lnTo>
                <a:lnTo>
                  <a:pt x="4466" y="21282"/>
                </a:lnTo>
                <a:cubicBezTo>
                  <a:pt x="4466" y="21282"/>
                  <a:pt x="4466" y="11369"/>
                  <a:pt x="4466" y="11369"/>
                </a:cubicBezTo>
                <a:cubicBezTo>
                  <a:pt x="4466" y="7216"/>
                  <a:pt x="3733" y="3837"/>
                  <a:pt x="2831" y="3837"/>
                </a:cubicBezTo>
                <a:close/>
                <a:moveTo>
                  <a:pt x="14537" y="4193"/>
                </a:moveTo>
                <a:cubicBezTo>
                  <a:pt x="13400" y="4193"/>
                  <a:pt x="12475" y="8453"/>
                  <a:pt x="12475" y="13689"/>
                </a:cubicBezTo>
                <a:lnTo>
                  <a:pt x="12475" y="21282"/>
                </a:lnTo>
                <a:lnTo>
                  <a:pt x="13520" y="21282"/>
                </a:lnTo>
                <a:lnTo>
                  <a:pt x="13520" y="13689"/>
                </a:lnTo>
                <a:cubicBezTo>
                  <a:pt x="13520" y="11109"/>
                  <a:pt x="13977" y="9007"/>
                  <a:pt x="14537" y="9007"/>
                </a:cubicBezTo>
                <a:lnTo>
                  <a:pt x="14537" y="4193"/>
                </a:lnTo>
                <a:close/>
                <a:moveTo>
                  <a:pt x="19322" y="4221"/>
                </a:moveTo>
                <a:lnTo>
                  <a:pt x="19322" y="6365"/>
                </a:lnTo>
                <a:cubicBezTo>
                  <a:pt x="19076" y="4921"/>
                  <a:pt x="18735" y="4231"/>
                  <a:pt x="18292" y="4231"/>
                </a:cubicBezTo>
                <a:cubicBezTo>
                  <a:pt x="17828" y="4231"/>
                  <a:pt x="17413" y="5016"/>
                  <a:pt x="17072" y="6555"/>
                </a:cubicBezTo>
                <a:cubicBezTo>
                  <a:pt x="16690" y="8250"/>
                  <a:pt x="16486" y="10413"/>
                  <a:pt x="16486" y="12830"/>
                </a:cubicBezTo>
                <a:cubicBezTo>
                  <a:pt x="16486" y="15467"/>
                  <a:pt x="16704" y="17730"/>
                  <a:pt x="17127" y="19456"/>
                </a:cubicBezTo>
                <a:cubicBezTo>
                  <a:pt x="17447" y="20775"/>
                  <a:pt x="17829" y="21434"/>
                  <a:pt x="18272" y="21434"/>
                </a:cubicBezTo>
                <a:cubicBezTo>
                  <a:pt x="18708" y="21434"/>
                  <a:pt x="19035" y="20900"/>
                  <a:pt x="19356" y="19456"/>
                </a:cubicBezTo>
                <a:lnTo>
                  <a:pt x="19356" y="21339"/>
                </a:lnTo>
                <a:lnTo>
                  <a:pt x="20398" y="21339"/>
                </a:lnTo>
                <a:lnTo>
                  <a:pt x="20398" y="4221"/>
                </a:lnTo>
                <a:cubicBezTo>
                  <a:pt x="20398" y="4221"/>
                  <a:pt x="19322" y="4221"/>
                  <a:pt x="19322" y="4221"/>
                </a:cubicBezTo>
                <a:close/>
                <a:moveTo>
                  <a:pt x="0" y="5573"/>
                </a:moveTo>
                <a:lnTo>
                  <a:pt x="0" y="21282"/>
                </a:lnTo>
                <a:lnTo>
                  <a:pt x="1047" y="21282"/>
                </a:lnTo>
                <a:cubicBezTo>
                  <a:pt x="1047" y="21282"/>
                  <a:pt x="1047" y="5573"/>
                  <a:pt x="1047" y="5573"/>
                </a:cubicBezTo>
                <a:lnTo>
                  <a:pt x="0" y="5573"/>
                </a:lnTo>
                <a:close/>
                <a:moveTo>
                  <a:pt x="10425" y="8514"/>
                </a:moveTo>
                <a:cubicBezTo>
                  <a:pt x="10902" y="8514"/>
                  <a:pt x="11291" y="10365"/>
                  <a:pt x="11291" y="12688"/>
                </a:cubicBezTo>
                <a:cubicBezTo>
                  <a:pt x="11291" y="14980"/>
                  <a:pt x="10902" y="16828"/>
                  <a:pt x="10425" y="16828"/>
                </a:cubicBezTo>
                <a:cubicBezTo>
                  <a:pt x="9955" y="16828"/>
                  <a:pt x="9560" y="14980"/>
                  <a:pt x="9560" y="12688"/>
                </a:cubicBezTo>
                <a:cubicBezTo>
                  <a:pt x="9560" y="10365"/>
                  <a:pt x="9948" y="8514"/>
                  <a:pt x="10425" y="8514"/>
                </a:cubicBezTo>
                <a:close/>
                <a:moveTo>
                  <a:pt x="18470" y="8628"/>
                </a:moveTo>
                <a:cubicBezTo>
                  <a:pt x="18974" y="8628"/>
                  <a:pt x="19362" y="10446"/>
                  <a:pt x="19362" y="12863"/>
                </a:cubicBezTo>
                <a:cubicBezTo>
                  <a:pt x="19362" y="15187"/>
                  <a:pt x="18973" y="16942"/>
                  <a:pt x="18510" y="16942"/>
                </a:cubicBezTo>
                <a:cubicBezTo>
                  <a:pt x="17958" y="16942"/>
                  <a:pt x="17562" y="15156"/>
                  <a:pt x="17562" y="12802"/>
                </a:cubicBezTo>
                <a:cubicBezTo>
                  <a:pt x="17562" y="10542"/>
                  <a:pt x="17958" y="8628"/>
                  <a:pt x="18470" y="8628"/>
                </a:cubicBezTo>
                <a:close/>
                <a:moveTo>
                  <a:pt x="20553" y="16558"/>
                </a:moveTo>
                <a:lnTo>
                  <a:pt x="20553" y="21434"/>
                </a:lnTo>
                <a:cubicBezTo>
                  <a:pt x="20553" y="21434"/>
                  <a:pt x="21600" y="21434"/>
                  <a:pt x="21600" y="21434"/>
                </a:cubicBezTo>
                <a:lnTo>
                  <a:pt x="21600" y="16558"/>
                </a:lnTo>
                <a:lnTo>
                  <a:pt x="20553" y="16558"/>
                </a:lnTo>
                <a:close/>
              </a:path>
            </a:pathLst>
          </a:custGeom>
          <a:solidFill>
            <a:srgbClr val="123E68"/>
          </a:solidFill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25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12" name="Google Shape;1612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456" y="1970231"/>
            <a:ext cx="157163" cy="1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456" y="2649112"/>
            <a:ext cx="157163" cy="1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456" y="3359456"/>
            <a:ext cx="157163" cy="1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456" y="4064231"/>
            <a:ext cx="157163" cy="15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5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3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Incorta Architecture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ulish"/>
                <a:ea typeface="Mulish"/>
                <a:cs typeface="Mulish"/>
                <a:sym typeface="Mulish"/>
              </a:rPr>
              <a:t>Powered by Direct Data Mapping</a:t>
            </a:r>
            <a:endParaRPr sz="14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21" name="Google Shape;1621;p156"/>
          <p:cNvSpPr txBox="1">
            <a:spLocks noGrp="1"/>
          </p:cNvSpPr>
          <p:nvPr>
            <p:ph type="title"/>
          </p:nvPr>
        </p:nvSpPr>
        <p:spPr>
          <a:xfrm>
            <a:off x="208225" y="1143650"/>
            <a:ext cx="8031600" cy="3480300"/>
          </a:xfrm>
          <a:prstGeom prst="rect">
            <a:avLst/>
          </a:prstGeom>
          <a:ln w="19050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7315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Incorta </a:t>
            </a:r>
            <a:r>
              <a:rPr lang="en" sz="1800">
                <a:latin typeface="Mulish"/>
                <a:ea typeface="Mulish"/>
                <a:cs typeface="Mulish"/>
                <a:sym typeface="Mulish"/>
              </a:rPr>
              <a:t>Direct</a:t>
            </a:r>
            <a:r>
              <a:rPr lang="en" sz="1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 Data Platform</a:t>
            </a:r>
            <a:endParaRPr sz="1600">
              <a:solidFill>
                <a:srgbClr val="123E68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22" name="Google Shape;1622;p156"/>
          <p:cNvSpPr/>
          <p:nvPr/>
        </p:nvSpPr>
        <p:spPr>
          <a:xfrm>
            <a:off x="2542916" y="3305510"/>
            <a:ext cx="154800" cy="20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156"/>
          <p:cNvSpPr/>
          <p:nvPr/>
        </p:nvSpPr>
        <p:spPr>
          <a:xfrm rot="10800000" flipH="1">
            <a:off x="3660191" y="3305651"/>
            <a:ext cx="154800" cy="20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56"/>
          <p:cNvSpPr/>
          <p:nvPr/>
        </p:nvSpPr>
        <p:spPr>
          <a:xfrm>
            <a:off x="4637806" y="3305510"/>
            <a:ext cx="154800" cy="20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156"/>
          <p:cNvSpPr/>
          <p:nvPr/>
        </p:nvSpPr>
        <p:spPr>
          <a:xfrm rot="10800000" flipH="1">
            <a:off x="5755081" y="3305651"/>
            <a:ext cx="154800" cy="20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56"/>
          <p:cNvGrpSpPr/>
          <p:nvPr/>
        </p:nvGrpSpPr>
        <p:grpSpPr>
          <a:xfrm>
            <a:off x="310275" y="1613925"/>
            <a:ext cx="2723548" cy="1691583"/>
            <a:chOff x="2663363" y="1743124"/>
            <a:chExt cx="4572012" cy="1845900"/>
          </a:xfrm>
        </p:grpSpPr>
        <p:sp>
          <p:nvSpPr>
            <p:cNvPr id="1627" name="Google Shape;1627;p156"/>
            <p:cNvSpPr/>
            <p:nvPr/>
          </p:nvSpPr>
          <p:spPr>
            <a:xfrm>
              <a:off x="2663363" y="1743124"/>
              <a:ext cx="4572000" cy="1845900"/>
            </a:xfrm>
            <a:prstGeom prst="rect">
              <a:avLst/>
            </a:prstGeom>
            <a:solidFill>
              <a:srgbClr val="C9D3D7">
                <a:alpha val="49800"/>
              </a:srgbClr>
            </a:solidFill>
            <a:ln>
              <a:noFill/>
            </a:ln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venir"/>
                <a:buNone/>
              </a:pPr>
              <a:endParaRPr sz="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28" name="Google Shape;1628;p156"/>
            <p:cNvSpPr/>
            <p:nvPr/>
          </p:nvSpPr>
          <p:spPr>
            <a:xfrm>
              <a:off x="2663375" y="1743125"/>
              <a:ext cx="4572000" cy="19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48000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Direct Data Acquisition</a:t>
              </a:r>
              <a:endParaRPr sz="8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629" name="Google Shape;1629;p156"/>
          <p:cNvGrpSpPr/>
          <p:nvPr/>
        </p:nvGrpSpPr>
        <p:grpSpPr>
          <a:xfrm>
            <a:off x="5407800" y="1613925"/>
            <a:ext cx="2723546" cy="1691583"/>
            <a:chOff x="2663365" y="1743124"/>
            <a:chExt cx="4572010" cy="1845900"/>
          </a:xfrm>
        </p:grpSpPr>
        <p:sp>
          <p:nvSpPr>
            <p:cNvPr id="1630" name="Google Shape;1630;p156"/>
            <p:cNvSpPr/>
            <p:nvPr/>
          </p:nvSpPr>
          <p:spPr>
            <a:xfrm>
              <a:off x="2663365" y="1743124"/>
              <a:ext cx="4572000" cy="1845900"/>
            </a:xfrm>
            <a:prstGeom prst="rect">
              <a:avLst/>
            </a:prstGeom>
            <a:solidFill>
              <a:srgbClr val="C9D3D7">
                <a:alpha val="49800"/>
              </a:srgbClr>
            </a:solidFill>
            <a:ln>
              <a:noFill/>
            </a:ln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venir"/>
                <a:buNone/>
              </a:pPr>
              <a:endParaRPr sz="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31" name="Google Shape;1631;p156"/>
            <p:cNvSpPr/>
            <p:nvPr/>
          </p:nvSpPr>
          <p:spPr>
            <a:xfrm>
              <a:off x="2663375" y="1743125"/>
              <a:ext cx="4572000" cy="19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48000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Direct Data Analytics</a:t>
              </a:r>
              <a:endParaRPr sz="8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1632" name="Google Shape;1632;p156"/>
          <p:cNvSpPr/>
          <p:nvPr/>
        </p:nvSpPr>
        <p:spPr>
          <a:xfrm>
            <a:off x="1130275" y="1886850"/>
            <a:ext cx="6459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68575" rIns="45700" bIns="411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Parallel Data Loader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33" name="Google Shape;1633;p156"/>
          <p:cNvSpPr/>
          <p:nvPr/>
        </p:nvSpPr>
        <p:spPr>
          <a:xfrm>
            <a:off x="1846402" y="1886855"/>
            <a:ext cx="1117200" cy="6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33832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Schema Loading &amp; </a:t>
            </a:r>
            <a:endParaRPr sz="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Inspection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34" name="Google Shape;1634;p156"/>
          <p:cNvSpPr/>
          <p:nvPr/>
        </p:nvSpPr>
        <p:spPr>
          <a:xfrm>
            <a:off x="380000" y="1886850"/>
            <a:ext cx="6801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68575" rIns="0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Connectors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35" name="Google Shape;1635;p156"/>
          <p:cNvSpPr/>
          <p:nvPr/>
        </p:nvSpPr>
        <p:spPr>
          <a:xfrm>
            <a:off x="1846402" y="2585145"/>
            <a:ext cx="1117200" cy="6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365750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314D"/>
                </a:solidFill>
                <a:latin typeface="Lato"/>
                <a:ea typeface="Lato"/>
                <a:cs typeface="Lato"/>
                <a:sym typeface="Lato"/>
              </a:rPr>
              <a:t>DIRECT</a:t>
            </a:r>
            <a:endParaRPr sz="800" b="1">
              <a:solidFill>
                <a:srgbClr val="2131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1314D"/>
                </a:solidFill>
                <a:latin typeface="Lato"/>
                <a:ea typeface="Lato"/>
                <a:cs typeface="Lato"/>
                <a:sym typeface="Lato"/>
              </a:rPr>
              <a:t>DATA MAPPING</a:t>
            </a:r>
            <a:endParaRPr sz="800" b="1">
              <a:solidFill>
                <a:srgbClr val="2131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6" name="Google Shape;1636;p156"/>
          <p:cNvSpPr/>
          <p:nvPr/>
        </p:nvSpPr>
        <p:spPr>
          <a:xfrm>
            <a:off x="5477515" y="2585145"/>
            <a:ext cx="1326600" cy="6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2900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Enterprise Security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37" name="Google Shape;1637;p156"/>
          <p:cNvSpPr/>
          <p:nvPr/>
        </p:nvSpPr>
        <p:spPr>
          <a:xfrm>
            <a:off x="5477515" y="1886855"/>
            <a:ext cx="1326600" cy="6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800" tIns="68575" rIns="9142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Memory Optimized Analytics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Engine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38" name="Google Shape;1638;p156"/>
          <p:cNvSpPr/>
          <p:nvPr/>
        </p:nvSpPr>
        <p:spPr>
          <a:xfrm>
            <a:off x="6874097" y="1886855"/>
            <a:ext cx="1187400" cy="6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4275" rIns="0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Data Exploration </a:t>
            </a:r>
            <a:b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&amp; Publishing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639" name="Google Shape;1639;p156"/>
          <p:cNvGrpSpPr/>
          <p:nvPr/>
        </p:nvGrpSpPr>
        <p:grpSpPr>
          <a:xfrm>
            <a:off x="7048469" y="2229253"/>
            <a:ext cx="785389" cy="219303"/>
            <a:chOff x="0" y="-1"/>
            <a:chExt cx="1721589" cy="480716"/>
          </a:xfrm>
        </p:grpSpPr>
        <p:sp>
          <p:nvSpPr>
            <p:cNvPr id="1640" name="Google Shape;1640;p156"/>
            <p:cNvSpPr/>
            <p:nvPr/>
          </p:nvSpPr>
          <p:spPr>
            <a:xfrm>
              <a:off x="1342319" y="11946"/>
              <a:ext cx="379270" cy="468720"/>
            </a:xfrm>
            <a:custGeom>
              <a:avLst/>
              <a:gdLst/>
              <a:ahLst/>
              <a:cxnLst/>
              <a:rect l="l" t="t" r="r" b="b"/>
              <a:pathLst>
                <a:path w="21577" h="21600" extrusionOk="0">
                  <a:moveTo>
                    <a:pt x="15586" y="0"/>
                  </a:moveTo>
                  <a:lnTo>
                    <a:pt x="2384" y="0"/>
                  </a:lnTo>
                  <a:cubicBezTo>
                    <a:pt x="1067" y="0"/>
                    <a:pt x="0" y="865"/>
                    <a:pt x="0" y="1931"/>
                  </a:cubicBezTo>
                  <a:cubicBezTo>
                    <a:pt x="0" y="1943"/>
                    <a:pt x="0" y="1954"/>
                    <a:pt x="0" y="1966"/>
                  </a:cubicBezTo>
                  <a:lnTo>
                    <a:pt x="0" y="19634"/>
                  </a:lnTo>
                  <a:cubicBezTo>
                    <a:pt x="-23" y="20701"/>
                    <a:pt x="1026" y="21581"/>
                    <a:pt x="2342" y="21600"/>
                  </a:cubicBezTo>
                  <a:cubicBezTo>
                    <a:pt x="2356" y="21600"/>
                    <a:pt x="2370" y="21600"/>
                    <a:pt x="2384" y="21600"/>
                  </a:cubicBezTo>
                  <a:lnTo>
                    <a:pt x="19193" y="21600"/>
                  </a:lnTo>
                  <a:cubicBezTo>
                    <a:pt x="20509" y="21600"/>
                    <a:pt x="21577" y="20735"/>
                    <a:pt x="21577" y="19669"/>
                  </a:cubicBezTo>
                  <a:cubicBezTo>
                    <a:pt x="21577" y="19657"/>
                    <a:pt x="21577" y="19646"/>
                    <a:pt x="21577" y="19634"/>
                  </a:cubicBezTo>
                  <a:lnTo>
                    <a:pt x="21577" y="5399"/>
                  </a:lnTo>
                  <a:close/>
                  <a:moveTo>
                    <a:pt x="20391" y="19634"/>
                  </a:moveTo>
                  <a:cubicBezTo>
                    <a:pt x="20391" y="20168"/>
                    <a:pt x="19857" y="20600"/>
                    <a:pt x="19198" y="20600"/>
                  </a:cubicBezTo>
                  <a:lnTo>
                    <a:pt x="2390" y="20600"/>
                  </a:lnTo>
                  <a:cubicBezTo>
                    <a:pt x="1732" y="20600"/>
                    <a:pt x="1198" y="20168"/>
                    <a:pt x="1198" y="19634"/>
                  </a:cubicBezTo>
                  <a:lnTo>
                    <a:pt x="1198" y="1966"/>
                  </a:lnTo>
                  <a:cubicBezTo>
                    <a:pt x="1198" y="1432"/>
                    <a:pt x="1732" y="1000"/>
                    <a:pt x="2390" y="1000"/>
                  </a:cubicBezTo>
                  <a:lnTo>
                    <a:pt x="13202" y="1000"/>
                  </a:lnTo>
                  <a:lnTo>
                    <a:pt x="13202" y="5906"/>
                  </a:lnTo>
                  <a:cubicBezTo>
                    <a:pt x="13202" y="6439"/>
                    <a:pt x="13736" y="6872"/>
                    <a:pt x="14394" y="6872"/>
                  </a:cubicBezTo>
                  <a:lnTo>
                    <a:pt x="20396" y="6872"/>
                  </a:lnTo>
                  <a:close/>
                </a:path>
              </a:pathLst>
            </a:custGeom>
            <a:solidFill>
              <a:srgbClr val="21314D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156"/>
            <p:cNvSpPr/>
            <p:nvPr/>
          </p:nvSpPr>
          <p:spPr>
            <a:xfrm>
              <a:off x="0" y="-1"/>
              <a:ext cx="526604" cy="443124"/>
            </a:xfrm>
            <a:custGeom>
              <a:avLst/>
              <a:gdLst/>
              <a:ahLst/>
              <a:cxnLst/>
              <a:rect l="l" t="t" r="r" b="b"/>
              <a:pathLst>
                <a:path w="21591" h="21600" extrusionOk="0">
                  <a:moveTo>
                    <a:pt x="3432" y="13188"/>
                  </a:moveTo>
                  <a:lnTo>
                    <a:pt x="489" y="13188"/>
                  </a:lnTo>
                  <a:cubicBezTo>
                    <a:pt x="214" y="13193"/>
                    <a:pt x="-5" y="13463"/>
                    <a:pt x="0" y="13790"/>
                  </a:cubicBezTo>
                  <a:cubicBezTo>
                    <a:pt x="0" y="13790"/>
                    <a:pt x="0" y="13790"/>
                    <a:pt x="0" y="13791"/>
                  </a:cubicBezTo>
                  <a:lnTo>
                    <a:pt x="0" y="20982"/>
                  </a:lnTo>
                  <a:cubicBezTo>
                    <a:pt x="-5" y="21306"/>
                    <a:pt x="212" y="21574"/>
                    <a:pt x="485" y="21580"/>
                  </a:cubicBezTo>
                  <a:cubicBezTo>
                    <a:pt x="487" y="21580"/>
                    <a:pt x="488" y="21580"/>
                    <a:pt x="489" y="21580"/>
                  </a:cubicBezTo>
                  <a:lnTo>
                    <a:pt x="3432" y="21580"/>
                  </a:lnTo>
                  <a:cubicBezTo>
                    <a:pt x="3705" y="21577"/>
                    <a:pt x="3924" y="21312"/>
                    <a:pt x="3922" y="20987"/>
                  </a:cubicBezTo>
                  <a:cubicBezTo>
                    <a:pt x="3922" y="20985"/>
                    <a:pt x="3922" y="20984"/>
                    <a:pt x="3922" y="20982"/>
                  </a:cubicBezTo>
                  <a:lnTo>
                    <a:pt x="3922" y="13791"/>
                  </a:lnTo>
                  <a:cubicBezTo>
                    <a:pt x="3927" y="13463"/>
                    <a:pt x="3707" y="13193"/>
                    <a:pt x="3432" y="13188"/>
                  </a:cubicBezTo>
                  <a:cubicBezTo>
                    <a:pt x="3432" y="13188"/>
                    <a:pt x="3432" y="13188"/>
                    <a:pt x="3432" y="13188"/>
                  </a:cubicBezTo>
                  <a:moveTo>
                    <a:pt x="15198" y="9612"/>
                  </a:moveTo>
                  <a:lnTo>
                    <a:pt x="12256" y="9612"/>
                  </a:lnTo>
                  <a:cubicBezTo>
                    <a:pt x="11980" y="9618"/>
                    <a:pt x="11761" y="9888"/>
                    <a:pt x="11766" y="10215"/>
                  </a:cubicBezTo>
                  <a:cubicBezTo>
                    <a:pt x="11766" y="10215"/>
                    <a:pt x="11766" y="10215"/>
                    <a:pt x="11766" y="10215"/>
                  </a:cubicBezTo>
                  <a:lnTo>
                    <a:pt x="11766" y="21002"/>
                  </a:lnTo>
                  <a:cubicBezTo>
                    <a:pt x="11761" y="21327"/>
                    <a:pt x="11978" y="21594"/>
                    <a:pt x="12251" y="21600"/>
                  </a:cubicBezTo>
                  <a:cubicBezTo>
                    <a:pt x="12253" y="21600"/>
                    <a:pt x="12254" y="21600"/>
                    <a:pt x="12256" y="21600"/>
                  </a:cubicBezTo>
                  <a:lnTo>
                    <a:pt x="15198" y="21600"/>
                  </a:lnTo>
                  <a:cubicBezTo>
                    <a:pt x="15471" y="21597"/>
                    <a:pt x="15690" y="21332"/>
                    <a:pt x="15688" y="21008"/>
                  </a:cubicBezTo>
                  <a:cubicBezTo>
                    <a:pt x="15688" y="21006"/>
                    <a:pt x="15688" y="21004"/>
                    <a:pt x="15688" y="21002"/>
                  </a:cubicBezTo>
                  <a:lnTo>
                    <a:pt x="15688" y="10215"/>
                  </a:lnTo>
                  <a:cubicBezTo>
                    <a:pt x="15693" y="9888"/>
                    <a:pt x="15473" y="9618"/>
                    <a:pt x="15198" y="9612"/>
                  </a:cubicBezTo>
                  <a:cubicBezTo>
                    <a:pt x="15198" y="9612"/>
                    <a:pt x="15198" y="9612"/>
                    <a:pt x="15198" y="9612"/>
                  </a:cubicBezTo>
                  <a:moveTo>
                    <a:pt x="9313" y="2421"/>
                  </a:moveTo>
                  <a:lnTo>
                    <a:pt x="6375" y="2421"/>
                  </a:lnTo>
                  <a:cubicBezTo>
                    <a:pt x="6099" y="2424"/>
                    <a:pt x="5878" y="2691"/>
                    <a:pt x="5881" y="3019"/>
                  </a:cubicBezTo>
                  <a:cubicBezTo>
                    <a:pt x="5881" y="3019"/>
                    <a:pt x="5881" y="3019"/>
                    <a:pt x="5881" y="3019"/>
                  </a:cubicBezTo>
                  <a:lnTo>
                    <a:pt x="5881" y="21002"/>
                  </a:lnTo>
                  <a:cubicBezTo>
                    <a:pt x="5878" y="21330"/>
                    <a:pt x="6099" y="21597"/>
                    <a:pt x="6375" y="21600"/>
                  </a:cubicBezTo>
                  <a:cubicBezTo>
                    <a:pt x="6375" y="21600"/>
                    <a:pt x="6375" y="21600"/>
                    <a:pt x="6375" y="21600"/>
                  </a:cubicBezTo>
                  <a:lnTo>
                    <a:pt x="9313" y="21600"/>
                  </a:lnTo>
                  <a:cubicBezTo>
                    <a:pt x="9586" y="21597"/>
                    <a:pt x="9805" y="21332"/>
                    <a:pt x="9803" y="21008"/>
                  </a:cubicBezTo>
                  <a:cubicBezTo>
                    <a:pt x="9803" y="21006"/>
                    <a:pt x="9803" y="21004"/>
                    <a:pt x="9803" y="21002"/>
                  </a:cubicBezTo>
                  <a:lnTo>
                    <a:pt x="9803" y="2998"/>
                  </a:lnTo>
                  <a:cubicBezTo>
                    <a:pt x="9807" y="2674"/>
                    <a:pt x="9590" y="2406"/>
                    <a:pt x="9317" y="2401"/>
                  </a:cubicBezTo>
                  <a:cubicBezTo>
                    <a:pt x="9316" y="2401"/>
                    <a:pt x="9314" y="2401"/>
                    <a:pt x="9313" y="2401"/>
                  </a:cubicBezTo>
                  <a:moveTo>
                    <a:pt x="21083" y="0"/>
                  </a:moveTo>
                  <a:lnTo>
                    <a:pt x="18158" y="0"/>
                  </a:lnTo>
                  <a:cubicBezTo>
                    <a:pt x="17883" y="6"/>
                    <a:pt x="17663" y="275"/>
                    <a:pt x="17668" y="602"/>
                  </a:cubicBezTo>
                  <a:cubicBezTo>
                    <a:pt x="17668" y="603"/>
                    <a:pt x="17668" y="603"/>
                    <a:pt x="17668" y="603"/>
                  </a:cubicBezTo>
                  <a:lnTo>
                    <a:pt x="17668" y="20982"/>
                  </a:lnTo>
                  <a:cubicBezTo>
                    <a:pt x="17663" y="21306"/>
                    <a:pt x="17881" y="21574"/>
                    <a:pt x="18154" y="21580"/>
                  </a:cubicBezTo>
                  <a:cubicBezTo>
                    <a:pt x="18155" y="21580"/>
                    <a:pt x="18156" y="21580"/>
                    <a:pt x="18158" y="21580"/>
                  </a:cubicBezTo>
                  <a:lnTo>
                    <a:pt x="21100" y="21580"/>
                  </a:lnTo>
                  <a:cubicBezTo>
                    <a:pt x="21373" y="21577"/>
                    <a:pt x="21593" y="21312"/>
                    <a:pt x="21590" y="20987"/>
                  </a:cubicBezTo>
                  <a:cubicBezTo>
                    <a:pt x="21590" y="20985"/>
                    <a:pt x="21590" y="20984"/>
                    <a:pt x="21590" y="20982"/>
                  </a:cubicBezTo>
                  <a:lnTo>
                    <a:pt x="21590" y="603"/>
                  </a:lnTo>
                  <a:cubicBezTo>
                    <a:pt x="21595" y="276"/>
                    <a:pt x="21376" y="6"/>
                    <a:pt x="21101" y="0"/>
                  </a:cubicBezTo>
                  <a:cubicBezTo>
                    <a:pt x="21101" y="0"/>
                    <a:pt x="21101" y="0"/>
                    <a:pt x="21100" y="0"/>
                  </a:cubicBezTo>
                </a:path>
              </a:pathLst>
            </a:custGeom>
            <a:solidFill>
              <a:srgbClr val="21314D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156"/>
            <p:cNvSpPr/>
            <p:nvPr/>
          </p:nvSpPr>
          <p:spPr>
            <a:xfrm>
              <a:off x="693062" y="11934"/>
              <a:ext cx="468726" cy="468781"/>
            </a:xfrm>
            <a:custGeom>
              <a:avLst/>
              <a:gdLst/>
              <a:ahLst/>
              <a:cxnLst/>
              <a:rect l="l" t="t" r="r" b="b"/>
              <a:pathLst>
                <a:path w="21516" h="21484" extrusionOk="0">
                  <a:moveTo>
                    <a:pt x="10863" y="0"/>
                  </a:moveTo>
                  <a:cubicBezTo>
                    <a:pt x="4922" y="-58"/>
                    <a:pt x="59" y="4704"/>
                    <a:pt x="0" y="10636"/>
                  </a:cubicBezTo>
                  <a:cubicBezTo>
                    <a:pt x="-58" y="16569"/>
                    <a:pt x="4711" y="21425"/>
                    <a:pt x="10652" y="21484"/>
                  </a:cubicBezTo>
                  <a:cubicBezTo>
                    <a:pt x="16593" y="21542"/>
                    <a:pt x="21456" y="16780"/>
                    <a:pt x="21515" y="10848"/>
                  </a:cubicBezTo>
                  <a:cubicBezTo>
                    <a:pt x="21515" y="10811"/>
                    <a:pt x="21515" y="10774"/>
                    <a:pt x="21515" y="10738"/>
                  </a:cubicBezTo>
                  <a:cubicBezTo>
                    <a:pt x="21542" y="4836"/>
                    <a:pt x="16774" y="29"/>
                    <a:pt x="10863" y="0"/>
                  </a:cubicBezTo>
                  <a:close/>
                  <a:moveTo>
                    <a:pt x="12032" y="10253"/>
                  </a:moveTo>
                  <a:lnTo>
                    <a:pt x="18038" y="4202"/>
                  </a:lnTo>
                  <a:cubicBezTo>
                    <a:pt x="19537" y="5875"/>
                    <a:pt x="20415" y="8011"/>
                    <a:pt x="20525" y="10253"/>
                  </a:cubicBezTo>
                  <a:close/>
                </a:path>
              </a:pathLst>
            </a:custGeom>
            <a:solidFill>
              <a:srgbClr val="21314D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156"/>
            <p:cNvSpPr/>
            <p:nvPr/>
          </p:nvSpPr>
          <p:spPr>
            <a:xfrm>
              <a:off x="1426774" y="108136"/>
              <a:ext cx="210924" cy="276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46" y="19962"/>
                  </a:moveTo>
                  <a:lnTo>
                    <a:pt x="1084" y="19962"/>
                  </a:lnTo>
                  <a:cubicBezTo>
                    <a:pt x="491" y="19962"/>
                    <a:pt x="11" y="20329"/>
                    <a:pt x="11" y="20781"/>
                  </a:cubicBezTo>
                  <a:cubicBezTo>
                    <a:pt x="11" y="21233"/>
                    <a:pt x="491" y="21600"/>
                    <a:pt x="1084" y="21600"/>
                  </a:cubicBezTo>
                  <a:lnTo>
                    <a:pt x="14046" y="21600"/>
                  </a:lnTo>
                  <a:cubicBezTo>
                    <a:pt x="14638" y="21600"/>
                    <a:pt x="15119" y="21233"/>
                    <a:pt x="15119" y="20781"/>
                  </a:cubicBezTo>
                  <a:cubicBezTo>
                    <a:pt x="15119" y="20329"/>
                    <a:pt x="14638" y="19962"/>
                    <a:pt x="14046" y="19962"/>
                  </a:cubicBezTo>
                  <a:moveTo>
                    <a:pt x="1084" y="1638"/>
                  </a:moveTo>
                  <a:lnTo>
                    <a:pt x="6449" y="1638"/>
                  </a:lnTo>
                  <a:cubicBezTo>
                    <a:pt x="7042" y="1638"/>
                    <a:pt x="7522" y="1272"/>
                    <a:pt x="7522" y="819"/>
                  </a:cubicBezTo>
                  <a:cubicBezTo>
                    <a:pt x="7522" y="367"/>
                    <a:pt x="7042" y="0"/>
                    <a:pt x="6449" y="0"/>
                  </a:cubicBezTo>
                  <a:lnTo>
                    <a:pt x="1084" y="0"/>
                  </a:lnTo>
                  <a:cubicBezTo>
                    <a:pt x="491" y="0"/>
                    <a:pt x="11" y="367"/>
                    <a:pt x="11" y="819"/>
                  </a:cubicBezTo>
                  <a:cubicBezTo>
                    <a:pt x="11" y="1272"/>
                    <a:pt x="491" y="1638"/>
                    <a:pt x="1084" y="1638"/>
                  </a:cubicBezTo>
                  <a:moveTo>
                    <a:pt x="20527" y="13294"/>
                  </a:moveTo>
                  <a:lnTo>
                    <a:pt x="1084" y="13294"/>
                  </a:lnTo>
                  <a:cubicBezTo>
                    <a:pt x="491" y="13294"/>
                    <a:pt x="11" y="13661"/>
                    <a:pt x="11" y="14113"/>
                  </a:cubicBezTo>
                  <a:cubicBezTo>
                    <a:pt x="11" y="14566"/>
                    <a:pt x="491" y="14932"/>
                    <a:pt x="1084" y="14932"/>
                  </a:cubicBezTo>
                  <a:lnTo>
                    <a:pt x="20527" y="14932"/>
                  </a:lnTo>
                  <a:cubicBezTo>
                    <a:pt x="21119" y="14932"/>
                    <a:pt x="21600" y="14566"/>
                    <a:pt x="21600" y="14113"/>
                  </a:cubicBezTo>
                  <a:cubicBezTo>
                    <a:pt x="21600" y="13661"/>
                    <a:pt x="21119" y="13294"/>
                    <a:pt x="20527" y="13294"/>
                  </a:cubicBezTo>
                  <a:moveTo>
                    <a:pt x="0" y="7470"/>
                  </a:moveTo>
                  <a:cubicBezTo>
                    <a:pt x="0" y="7923"/>
                    <a:pt x="481" y="8290"/>
                    <a:pt x="1073" y="8290"/>
                  </a:cubicBezTo>
                  <a:lnTo>
                    <a:pt x="20516" y="8290"/>
                  </a:lnTo>
                  <a:cubicBezTo>
                    <a:pt x="21109" y="8290"/>
                    <a:pt x="21589" y="7923"/>
                    <a:pt x="21589" y="7470"/>
                  </a:cubicBezTo>
                  <a:cubicBezTo>
                    <a:pt x="21589" y="7018"/>
                    <a:pt x="21109" y="6651"/>
                    <a:pt x="20516" y="6651"/>
                  </a:cubicBezTo>
                  <a:lnTo>
                    <a:pt x="1073" y="6651"/>
                  </a:lnTo>
                  <a:cubicBezTo>
                    <a:pt x="481" y="6651"/>
                    <a:pt x="0" y="7018"/>
                    <a:pt x="0" y="7470"/>
                  </a:cubicBezTo>
                </a:path>
              </a:pathLst>
            </a:custGeom>
            <a:solidFill>
              <a:srgbClr val="123E68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4" name="Google Shape;1644;p156"/>
          <p:cNvGrpSpPr/>
          <p:nvPr/>
        </p:nvGrpSpPr>
        <p:grpSpPr>
          <a:xfrm>
            <a:off x="3173165" y="1613925"/>
            <a:ext cx="2094900" cy="1691583"/>
            <a:chOff x="2663375" y="1743124"/>
            <a:chExt cx="4572021" cy="1845900"/>
          </a:xfrm>
        </p:grpSpPr>
        <p:sp>
          <p:nvSpPr>
            <p:cNvPr id="1645" name="Google Shape;1645;p156"/>
            <p:cNvSpPr/>
            <p:nvPr/>
          </p:nvSpPr>
          <p:spPr>
            <a:xfrm>
              <a:off x="2663396" y="1743124"/>
              <a:ext cx="4572000" cy="1845900"/>
            </a:xfrm>
            <a:prstGeom prst="rect">
              <a:avLst/>
            </a:prstGeom>
            <a:solidFill>
              <a:srgbClr val="C9D3D7">
                <a:alpha val="49800"/>
              </a:srgbClr>
            </a:solidFill>
            <a:ln>
              <a:noFill/>
            </a:ln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venir"/>
                <a:buNone/>
              </a:pPr>
              <a:endParaRPr sz="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46" name="Google Shape;1646;p156"/>
            <p:cNvSpPr/>
            <p:nvPr/>
          </p:nvSpPr>
          <p:spPr>
            <a:xfrm>
              <a:off x="2663375" y="1743125"/>
              <a:ext cx="4572000" cy="199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48000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Mulish"/>
                  <a:ea typeface="Mulish"/>
                  <a:cs typeface="Mulish"/>
                  <a:sym typeface="Mulish"/>
                </a:rPr>
                <a:t>Direct Data Management</a:t>
              </a:r>
              <a:endParaRPr sz="8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1647" name="Google Shape;1647;p156"/>
          <p:cNvSpPr/>
          <p:nvPr/>
        </p:nvSpPr>
        <p:spPr>
          <a:xfrm>
            <a:off x="4290421" y="2515316"/>
            <a:ext cx="907500" cy="2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Notebooks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48" name="Google Shape;1648;p156"/>
          <p:cNvSpPr/>
          <p:nvPr/>
        </p:nvSpPr>
        <p:spPr>
          <a:xfrm>
            <a:off x="4290421" y="2864461"/>
            <a:ext cx="907500" cy="34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Machine Learning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49" name="Google Shape;1649;p156"/>
          <p:cNvSpPr/>
          <p:nvPr/>
        </p:nvSpPr>
        <p:spPr>
          <a:xfrm>
            <a:off x="3242984" y="2864461"/>
            <a:ext cx="977700" cy="34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68575" rIns="45700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Orchestration  &amp; Notifications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50" name="Google Shape;1650;p156"/>
          <p:cNvSpPr/>
          <p:nvPr/>
        </p:nvSpPr>
        <p:spPr>
          <a:xfrm>
            <a:off x="3242984" y="2515316"/>
            <a:ext cx="977700" cy="2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Materialized Views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651" name="Google Shape;1651;p156"/>
          <p:cNvGrpSpPr/>
          <p:nvPr/>
        </p:nvGrpSpPr>
        <p:grpSpPr>
          <a:xfrm>
            <a:off x="8413948" y="2627803"/>
            <a:ext cx="599926" cy="545796"/>
            <a:chOff x="8416946" y="2301087"/>
            <a:chExt cx="644320" cy="661490"/>
          </a:xfrm>
        </p:grpSpPr>
        <p:grpSp>
          <p:nvGrpSpPr>
            <p:cNvPr id="1652" name="Google Shape;1652;p156"/>
            <p:cNvGrpSpPr/>
            <p:nvPr/>
          </p:nvGrpSpPr>
          <p:grpSpPr>
            <a:xfrm>
              <a:off x="8440623" y="2656210"/>
              <a:ext cx="620643" cy="118948"/>
              <a:chOff x="0" y="0"/>
              <a:chExt cx="1972800" cy="320700"/>
            </a:xfrm>
          </p:grpSpPr>
          <p:sp>
            <p:nvSpPr>
              <p:cNvPr id="1653" name="Google Shape;1653;p156"/>
              <p:cNvSpPr/>
              <p:nvPr/>
            </p:nvSpPr>
            <p:spPr>
              <a:xfrm>
                <a:off x="474777" y="43435"/>
                <a:ext cx="1464912" cy="27726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222" extrusionOk="0">
                    <a:moveTo>
                      <a:pt x="16605" y="21222"/>
                    </a:moveTo>
                    <a:lnTo>
                      <a:pt x="15960" y="20344"/>
                    </a:lnTo>
                    <a:cubicBezTo>
                      <a:pt x="15888" y="20250"/>
                      <a:pt x="15875" y="20091"/>
                      <a:pt x="15909" y="19736"/>
                    </a:cubicBezTo>
                    <a:cubicBezTo>
                      <a:pt x="16007" y="18727"/>
                      <a:pt x="16090" y="17709"/>
                      <a:pt x="16191" y="16690"/>
                    </a:cubicBezTo>
                    <a:cubicBezTo>
                      <a:pt x="16191" y="16597"/>
                      <a:pt x="16212" y="16513"/>
                      <a:pt x="16225" y="16391"/>
                    </a:cubicBezTo>
                    <a:lnTo>
                      <a:pt x="16284" y="16597"/>
                    </a:lnTo>
                    <a:cubicBezTo>
                      <a:pt x="16457" y="17296"/>
                      <a:pt x="16670" y="17680"/>
                      <a:pt x="16890" y="17690"/>
                    </a:cubicBezTo>
                    <a:cubicBezTo>
                      <a:pt x="17140" y="17809"/>
                      <a:pt x="17371" y="17001"/>
                      <a:pt x="17445" y="15756"/>
                    </a:cubicBezTo>
                    <a:cubicBezTo>
                      <a:pt x="17477" y="15326"/>
                      <a:pt x="17495" y="14868"/>
                      <a:pt x="17522" y="14392"/>
                    </a:cubicBezTo>
                    <a:cubicBezTo>
                      <a:pt x="17448" y="14758"/>
                      <a:pt x="17368" y="15096"/>
                      <a:pt x="17284" y="15401"/>
                    </a:cubicBezTo>
                    <a:cubicBezTo>
                      <a:pt x="16938" y="16662"/>
                      <a:pt x="16461" y="16230"/>
                      <a:pt x="16217" y="14436"/>
                    </a:cubicBezTo>
                    <a:cubicBezTo>
                      <a:pt x="16139" y="13857"/>
                      <a:pt x="16092" y="13181"/>
                      <a:pt x="16081" y="12476"/>
                    </a:cubicBezTo>
                    <a:cubicBezTo>
                      <a:pt x="16046" y="11402"/>
                      <a:pt x="16046" y="11402"/>
                      <a:pt x="15839" y="11402"/>
                    </a:cubicBezTo>
                    <a:cubicBezTo>
                      <a:pt x="15463" y="11402"/>
                      <a:pt x="15084" y="11402"/>
                      <a:pt x="14708" y="11402"/>
                    </a:cubicBezTo>
                    <a:cubicBezTo>
                      <a:pt x="14625" y="11402"/>
                      <a:pt x="14592" y="11560"/>
                      <a:pt x="14590" y="11972"/>
                    </a:cubicBezTo>
                    <a:cubicBezTo>
                      <a:pt x="14575" y="12445"/>
                      <a:pt x="14621" y="12915"/>
                      <a:pt x="14704" y="13130"/>
                    </a:cubicBezTo>
                    <a:cubicBezTo>
                      <a:pt x="14800" y="13326"/>
                      <a:pt x="14910" y="13142"/>
                      <a:pt x="14965" y="12691"/>
                    </a:cubicBezTo>
                    <a:cubicBezTo>
                      <a:pt x="15004" y="12377"/>
                      <a:pt x="15075" y="12212"/>
                      <a:pt x="15145" y="12271"/>
                    </a:cubicBezTo>
                    <a:cubicBezTo>
                      <a:pt x="15403" y="12271"/>
                      <a:pt x="15663" y="12271"/>
                      <a:pt x="15920" y="12271"/>
                    </a:cubicBezTo>
                    <a:lnTo>
                      <a:pt x="16043" y="12271"/>
                    </a:lnTo>
                    <a:cubicBezTo>
                      <a:pt x="16027" y="12491"/>
                      <a:pt x="16008" y="12706"/>
                      <a:pt x="15987" y="12915"/>
                    </a:cubicBezTo>
                    <a:cubicBezTo>
                      <a:pt x="15849" y="14095"/>
                      <a:pt x="15640" y="15008"/>
                      <a:pt x="15392" y="15513"/>
                    </a:cubicBezTo>
                    <a:cubicBezTo>
                      <a:pt x="15044" y="16314"/>
                      <a:pt x="14654" y="16478"/>
                      <a:pt x="14286" y="15980"/>
                    </a:cubicBezTo>
                    <a:cubicBezTo>
                      <a:pt x="13812" y="15560"/>
                      <a:pt x="13494" y="13228"/>
                      <a:pt x="13575" y="10771"/>
                    </a:cubicBezTo>
                    <a:cubicBezTo>
                      <a:pt x="13581" y="10567"/>
                      <a:pt x="13591" y="10366"/>
                      <a:pt x="13603" y="10168"/>
                    </a:cubicBezTo>
                    <a:cubicBezTo>
                      <a:pt x="13616" y="9879"/>
                      <a:pt x="13630" y="9589"/>
                      <a:pt x="13646" y="9234"/>
                    </a:cubicBezTo>
                    <a:lnTo>
                      <a:pt x="13551" y="9122"/>
                    </a:lnTo>
                    <a:cubicBezTo>
                      <a:pt x="13486" y="9056"/>
                      <a:pt x="13452" y="9122"/>
                      <a:pt x="13439" y="9542"/>
                    </a:cubicBezTo>
                    <a:cubicBezTo>
                      <a:pt x="13383" y="11532"/>
                      <a:pt x="13316" y="13513"/>
                      <a:pt x="13259" y="15504"/>
                    </a:cubicBezTo>
                    <a:cubicBezTo>
                      <a:pt x="13248" y="15877"/>
                      <a:pt x="13219" y="15980"/>
                      <a:pt x="13152" y="15971"/>
                    </a:cubicBezTo>
                    <a:lnTo>
                      <a:pt x="12282" y="15971"/>
                    </a:lnTo>
                    <a:cubicBezTo>
                      <a:pt x="12183" y="15971"/>
                      <a:pt x="12179" y="15971"/>
                      <a:pt x="12194" y="15410"/>
                    </a:cubicBezTo>
                    <a:cubicBezTo>
                      <a:pt x="12253" y="13485"/>
                      <a:pt x="12313" y="11551"/>
                      <a:pt x="12374" y="9626"/>
                    </a:cubicBezTo>
                    <a:cubicBezTo>
                      <a:pt x="12374" y="9439"/>
                      <a:pt x="12403" y="9112"/>
                      <a:pt x="12340" y="9140"/>
                    </a:cubicBezTo>
                    <a:cubicBezTo>
                      <a:pt x="12277" y="9168"/>
                      <a:pt x="12196" y="8982"/>
                      <a:pt x="12179" y="9514"/>
                    </a:cubicBezTo>
                    <a:cubicBezTo>
                      <a:pt x="12143" y="10663"/>
                      <a:pt x="12109" y="11803"/>
                      <a:pt x="12073" y="12943"/>
                    </a:cubicBezTo>
                    <a:cubicBezTo>
                      <a:pt x="12046" y="13831"/>
                      <a:pt x="12017" y="14728"/>
                      <a:pt x="11992" y="15616"/>
                    </a:cubicBezTo>
                    <a:cubicBezTo>
                      <a:pt x="11993" y="15843"/>
                      <a:pt x="11958" y="16029"/>
                      <a:pt x="11914" y="16032"/>
                    </a:cubicBezTo>
                    <a:cubicBezTo>
                      <a:pt x="11909" y="16032"/>
                      <a:pt x="11905" y="16031"/>
                      <a:pt x="11900" y="16027"/>
                    </a:cubicBezTo>
                    <a:lnTo>
                      <a:pt x="11021" y="16027"/>
                    </a:lnTo>
                    <a:cubicBezTo>
                      <a:pt x="10954" y="16027"/>
                      <a:pt x="10941" y="15877"/>
                      <a:pt x="10961" y="15578"/>
                    </a:cubicBezTo>
                    <a:cubicBezTo>
                      <a:pt x="10981" y="15279"/>
                      <a:pt x="10992" y="15008"/>
                      <a:pt x="11012" y="14588"/>
                    </a:cubicBezTo>
                    <a:lnTo>
                      <a:pt x="10832" y="15298"/>
                    </a:lnTo>
                    <a:cubicBezTo>
                      <a:pt x="10660" y="16015"/>
                      <a:pt x="10440" y="16351"/>
                      <a:pt x="10221" y="16232"/>
                    </a:cubicBezTo>
                    <a:cubicBezTo>
                      <a:pt x="9946" y="16112"/>
                      <a:pt x="9712" y="15152"/>
                      <a:pt x="9626" y="13794"/>
                    </a:cubicBezTo>
                    <a:cubicBezTo>
                      <a:pt x="9545" y="12754"/>
                      <a:pt x="9523" y="11617"/>
                      <a:pt x="9561" y="10514"/>
                    </a:cubicBezTo>
                    <a:cubicBezTo>
                      <a:pt x="9577" y="10249"/>
                      <a:pt x="9549" y="9967"/>
                      <a:pt x="9498" y="9879"/>
                    </a:cubicBezTo>
                    <a:cubicBezTo>
                      <a:pt x="9287" y="9286"/>
                      <a:pt x="9024" y="9692"/>
                      <a:pt x="8909" y="10785"/>
                    </a:cubicBezTo>
                    <a:cubicBezTo>
                      <a:pt x="8890" y="10967"/>
                      <a:pt x="8876" y="11162"/>
                      <a:pt x="8867" y="11364"/>
                    </a:cubicBezTo>
                    <a:cubicBezTo>
                      <a:pt x="8813" y="12570"/>
                      <a:pt x="8786" y="13822"/>
                      <a:pt x="8745" y="15046"/>
                    </a:cubicBezTo>
                    <a:cubicBezTo>
                      <a:pt x="8703" y="16270"/>
                      <a:pt x="8745" y="16055"/>
                      <a:pt x="8521" y="16064"/>
                    </a:cubicBezTo>
                    <a:cubicBezTo>
                      <a:pt x="8298" y="16074"/>
                      <a:pt x="8017" y="16064"/>
                      <a:pt x="7765" y="16064"/>
                    </a:cubicBezTo>
                    <a:cubicBezTo>
                      <a:pt x="7689" y="16064"/>
                      <a:pt x="7656" y="16008"/>
                      <a:pt x="7671" y="15532"/>
                    </a:cubicBezTo>
                    <a:cubicBezTo>
                      <a:pt x="7732" y="13663"/>
                      <a:pt x="7784" y="11794"/>
                      <a:pt x="7851" y="9972"/>
                    </a:cubicBezTo>
                    <a:cubicBezTo>
                      <a:pt x="7875" y="9206"/>
                      <a:pt x="7876" y="9206"/>
                      <a:pt x="7732" y="9196"/>
                    </a:cubicBezTo>
                    <a:cubicBezTo>
                      <a:pt x="7514" y="9196"/>
                      <a:pt x="7552" y="9028"/>
                      <a:pt x="7516" y="10131"/>
                    </a:cubicBezTo>
                    <a:cubicBezTo>
                      <a:pt x="7458" y="11931"/>
                      <a:pt x="7403" y="13741"/>
                      <a:pt x="7350" y="15560"/>
                    </a:cubicBezTo>
                    <a:cubicBezTo>
                      <a:pt x="7339" y="15933"/>
                      <a:pt x="7307" y="16036"/>
                      <a:pt x="7240" y="16036"/>
                    </a:cubicBezTo>
                    <a:cubicBezTo>
                      <a:pt x="6952" y="16036"/>
                      <a:pt x="6660" y="16036"/>
                      <a:pt x="6370" y="16036"/>
                    </a:cubicBezTo>
                    <a:cubicBezTo>
                      <a:pt x="6294" y="16036"/>
                      <a:pt x="6269" y="15924"/>
                      <a:pt x="6283" y="15504"/>
                    </a:cubicBezTo>
                    <a:cubicBezTo>
                      <a:pt x="6346" y="13569"/>
                      <a:pt x="6404" y="11645"/>
                      <a:pt x="6464" y="9710"/>
                    </a:cubicBezTo>
                    <a:cubicBezTo>
                      <a:pt x="6473" y="9430"/>
                      <a:pt x="6480" y="9150"/>
                      <a:pt x="6393" y="9187"/>
                    </a:cubicBezTo>
                    <a:cubicBezTo>
                      <a:pt x="6307" y="9225"/>
                      <a:pt x="6334" y="9449"/>
                      <a:pt x="6336" y="9673"/>
                    </a:cubicBezTo>
                    <a:cubicBezTo>
                      <a:pt x="6348" y="10932"/>
                      <a:pt x="6278" y="12177"/>
                      <a:pt x="6137" y="13205"/>
                    </a:cubicBezTo>
                    <a:cubicBezTo>
                      <a:pt x="5905" y="14855"/>
                      <a:pt x="5553" y="15947"/>
                      <a:pt x="5163" y="16232"/>
                    </a:cubicBezTo>
                    <a:cubicBezTo>
                      <a:pt x="4704" y="16621"/>
                      <a:pt x="4234" y="16272"/>
                      <a:pt x="3815" y="15233"/>
                    </a:cubicBezTo>
                    <a:cubicBezTo>
                      <a:pt x="3759" y="15066"/>
                      <a:pt x="3690" y="15066"/>
                      <a:pt x="3635" y="15233"/>
                    </a:cubicBezTo>
                    <a:cubicBezTo>
                      <a:pt x="3088" y="16778"/>
                      <a:pt x="2417" y="16499"/>
                      <a:pt x="1925" y="14522"/>
                    </a:cubicBezTo>
                    <a:cubicBezTo>
                      <a:pt x="1675" y="13457"/>
                      <a:pt x="1545" y="11816"/>
                      <a:pt x="1579" y="10150"/>
                    </a:cubicBezTo>
                    <a:cubicBezTo>
                      <a:pt x="1579" y="9589"/>
                      <a:pt x="1579" y="9524"/>
                      <a:pt x="1469" y="9514"/>
                    </a:cubicBezTo>
                    <a:cubicBezTo>
                      <a:pt x="1271" y="9392"/>
                      <a:pt x="1092" y="10124"/>
                      <a:pt x="1068" y="11149"/>
                    </a:cubicBezTo>
                    <a:cubicBezTo>
                      <a:pt x="1065" y="11273"/>
                      <a:pt x="1065" y="11398"/>
                      <a:pt x="1067" y="11523"/>
                    </a:cubicBezTo>
                    <a:cubicBezTo>
                      <a:pt x="1067" y="12813"/>
                      <a:pt x="1067" y="14102"/>
                      <a:pt x="1067" y="15401"/>
                    </a:cubicBezTo>
                    <a:cubicBezTo>
                      <a:pt x="1067" y="15803"/>
                      <a:pt x="1043" y="15952"/>
                      <a:pt x="962" y="15952"/>
                    </a:cubicBezTo>
                    <a:cubicBezTo>
                      <a:pt x="676" y="15952"/>
                      <a:pt x="387" y="15952"/>
                      <a:pt x="101" y="15952"/>
                    </a:cubicBezTo>
                    <a:cubicBezTo>
                      <a:pt x="25" y="15952"/>
                      <a:pt x="0" y="15831"/>
                      <a:pt x="0" y="15438"/>
                    </a:cubicBezTo>
                    <a:cubicBezTo>
                      <a:pt x="0" y="12056"/>
                      <a:pt x="0" y="8670"/>
                      <a:pt x="0" y="5281"/>
                    </a:cubicBezTo>
                    <a:cubicBezTo>
                      <a:pt x="0" y="4917"/>
                      <a:pt x="25" y="4786"/>
                      <a:pt x="96" y="4786"/>
                    </a:cubicBezTo>
                    <a:cubicBezTo>
                      <a:pt x="386" y="4786"/>
                      <a:pt x="678" y="4786"/>
                      <a:pt x="968" y="4786"/>
                    </a:cubicBezTo>
                    <a:cubicBezTo>
                      <a:pt x="1061" y="4786"/>
                      <a:pt x="1069" y="4842"/>
                      <a:pt x="1058" y="5347"/>
                    </a:cubicBezTo>
                    <a:cubicBezTo>
                      <a:pt x="1058" y="5599"/>
                      <a:pt x="1058" y="5842"/>
                      <a:pt x="1045" y="6094"/>
                    </a:cubicBezTo>
                    <a:lnTo>
                      <a:pt x="1069" y="6160"/>
                    </a:lnTo>
                    <a:cubicBezTo>
                      <a:pt x="1069" y="6094"/>
                      <a:pt x="1081" y="6020"/>
                      <a:pt x="1088" y="5964"/>
                    </a:cubicBezTo>
                    <a:cubicBezTo>
                      <a:pt x="1230" y="4953"/>
                      <a:pt x="1463" y="4403"/>
                      <a:pt x="1703" y="4515"/>
                    </a:cubicBezTo>
                    <a:cubicBezTo>
                      <a:pt x="1771" y="4515"/>
                      <a:pt x="1793" y="4665"/>
                      <a:pt x="1793" y="5001"/>
                    </a:cubicBezTo>
                    <a:cubicBezTo>
                      <a:pt x="1793" y="5580"/>
                      <a:pt x="1793" y="6169"/>
                      <a:pt x="1793" y="6748"/>
                    </a:cubicBezTo>
                    <a:lnTo>
                      <a:pt x="1820" y="6832"/>
                    </a:lnTo>
                    <a:cubicBezTo>
                      <a:pt x="1844" y="6657"/>
                      <a:pt x="1870" y="6492"/>
                      <a:pt x="1899" y="6337"/>
                    </a:cubicBezTo>
                    <a:cubicBezTo>
                      <a:pt x="2216" y="4891"/>
                      <a:pt x="2641" y="4247"/>
                      <a:pt x="3058" y="4581"/>
                    </a:cubicBezTo>
                    <a:cubicBezTo>
                      <a:pt x="3233" y="4687"/>
                      <a:pt x="3404" y="4933"/>
                      <a:pt x="3564" y="5309"/>
                    </a:cubicBezTo>
                    <a:cubicBezTo>
                      <a:pt x="3923" y="6118"/>
                      <a:pt x="4162" y="7910"/>
                      <a:pt x="4182" y="9935"/>
                    </a:cubicBezTo>
                    <a:cubicBezTo>
                      <a:pt x="4184" y="10124"/>
                      <a:pt x="4196" y="10306"/>
                      <a:pt x="4218" y="10458"/>
                    </a:cubicBezTo>
                    <a:cubicBezTo>
                      <a:pt x="4396" y="11503"/>
                      <a:pt x="4655" y="12074"/>
                      <a:pt x="4923" y="12009"/>
                    </a:cubicBezTo>
                    <a:cubicBezTo>
                      <a:pt x="4987" y="11991"/>
                      <a:pt x="5049" y="11885"/>
                      <a:pt x="5103" y="11701"/>
                    </a:cubicBezTo>
                    <a:cubicBezTo>
                      <a:pt x="5146" y="11515"/>
                      <a:pt x="5172" y="11243"/>
                      <a:pt x="5173" y="10953"/>
                    </a:cubicBezTo>
                    <a:cubicBezTo>
                      <a:pt x="5173" y="10766"/>
                      <a:pt x="5105" y="10523"/>
                      <a:pt x="5060" y="10448"/>
                    </a:cubicBezTo>
                    <a:cubicBezTo>
                      <a:pt x="4948" y="10280"/>
                      <a:pt x="4833" y="10206"/>
                      <a:pt x="4719" y="10084"/>
                    </a:cubicBezTo>
                    <a:cubicBezTo>
                      <a:pt x="4671" y="10028"/>
                      <a:pt x="4624" y="9963"/>
                      <a:pt x="4577" y="9888"/>
                    </a:cubicBezTo>
                    <a:cubicBezTo>
                      <a:pt x="4218" y="9443"/>
                      <a:pt x="3996" y="7573"/>
                      <a:pt x="4082" y="5711"/>
                    </a:cubicBezTo>
                    <a:cubicBezTo>
                      <a:pt x="4088" y="5578"/>
                      <a:pt x="4096" y="5447"/>
                      <a:pt x="4105" y="5319"/>
                    </a:cubicBezTo>
                    <a:cubicBezTo>
                      <a:pt x="4199" y="3456"/>
                      <a:pt x="4447" y="1905"/>
                      <a:pt x="4782" y="1077"/>
                    </a:cubicBezTo>
                    <a:cubicBezTo>
                      <a:pt x="5295" y="-378"/>
                      <a:pt x="5917" y="-357"/>
                      <a:pt x="6426" y="1133"/>
                    </a:cubicBezTo>
                    <a:cubicBezTo>
                      <a:pt x="6501" y="1338"/>
                      <a:pt x="6514" y="1525"/>
                      <a:pt x="6469" y="1927"/>
                    </a:cubicBezTo>
                    <a:cubicBezTo>
                      <a:pt x="6363" y="2861"/>
                      <a:pt x="6269" y="3796"/>
                      <a:pt x="6170" y="4786"/>
                    </a:cubicBezTo>
                    <a:lnTo>
                      <a:pt x="6089" y="5515"/>
                    </a:lnTo>
                    <a:cubicBezTo>
                      <a:pt x="6022" y="5309"/>
                      <a:pt x="5964" y="5113"/>
                      <a:pt x="5909" y="4945"/>
                    </a:cubicBezTo>
                    <a:cubicBezTo>
                      <a:pt x="5770" y="4517"/>
                      <a:pt x="5610" y="4318"/>
                      <a:pt x="5449" y="4375"/>
                    </a:cubicBezTo>
                    <a:cubicBezTo>
                      <a:pt x="5409" y="4393"/>
                      <a:pt x="5369" y="4443"/>
                      <a:pt x="5332" y="4525"/>
                    </a:cubicBezTo>
                    <a:cubicBezTo>
                      <a:pt x="5274" y="4655"/>
                      <a:pt x="5218" y="4898"/>
                      <a:pt x="5238" y="5244"/>
                    </a:cubicBezTo>
                    <a:cubicBezTo>
                      <a:pt x="5261" y="5492"/>
                      <a:pt x="5303" y="5676"/>
                      <a:pt x="5354" y="5749"/>
                    </a:cubicBezTo>
                    <a:cubicBezTo>
                      <a:pt x="5503" y="5992"/>
                      <a:pt x="5658" y="6122"/>
                      <a:pt x="5808" y="6365"/>
                    </a:cubicBezTo>
                    <a:cubicBezTo>
                      <a:pt x="5996" y="6628"/>
                      <a:pt x="6160" y="7239"/>
                      <a:pt x="6267" y="8085"/>
                    </a:cubicBezTo>
                    <a:cubicBezTo>
                      <a:pt x="6287" y="7477"/>
                      <a:pt x="6303" y="6963"/>
                      <a:pt x="6321" y="6449"/>
                    </a:cubicBezTo>
                    <a:cubicBezTo>
                      <a:pt x="6339" y="5935"/>
                      <a:pt x="6346" y="5674"/>
                      <a:pt x="6355" y="5291"/>
                    </a:cubicBezTo>
                    <a:cubicBezTo>
                      <a:pt x="6364" y="4908"/>
                      <a:pt x="6386" y="4880"/>
                      <a:pt x="6444" y="4880"/>
                    </a:cubicBezTo>
                    <a:cubicBezTo>
                      <a:pt x="6624" y="4880"/>
                      <a:pt x="6624" y="4880"/>
                      <a:pt x="6649" y="3945"/>
                    </a:cubicBezTo>
                    <a:cubicBezTo>
                      <a:pt x="6674" y="3011"/>
                      <a:pt x="6700" y="2375"/>
                      <a:pt x="6719" y="1591"/>
                    </a:cubicBezTo>
                    <a:cubicBezTo>
                      <a:pt x="6719" y="1363"/>
                      <a:pt x="6754" y="1177"/>
                      <a:pt x="6798" y="1174"/>
                    </a:cubicBezTo>
                    <a:cubicBezTo>
                      <a:pt x="6802" y="1174"/>
                      <a:pt x="6807" y="1176"/>
                      <a:pt x="6811" y="1179"/>
                    </a:cubicBezTo>
                    <a:lnTo>
                      <a:pt x="7712" y="1179"/>
                    </a:lnTo>
                    <a:cubicBezTo>
                      <a:pt x="7784" y="1179"/>
                      <a:pt x="7802" y="1329"/>
                      <a:pt x="7790" y="1675"/>
                    </a:cubicBezTo>
                    <a:cubicBezTo>
                      <a:pt x="7759" y="2609"/>
                      <a:pt x="7730" y="3543"/>
                      <a:pt x="7702" y="4525"/>
                    </a:cubicBezTo>
                    <a:cubicBezTo>
                      <a:pt x="7702" y="4637"/>
                      <a:pt x="7702" y="4758"/>
                      <a:pt x="7702" y="4880"/>
                    </a:cubicBezTo>
                    <a:lnTo>
                      <a:pt x="9080" y="4880"/>
                    </a:lnTo>
                    <a:cubicBezTo>
                      <a:pt x="9062" y="5337"/>
                      <a:pt x="9046" y="5758"/>
                      <a:pt x="9028" y="6188"/>
                    </a:cubicBezTo>
                    <a:lnTo>
                      <a:pt x="9048" y="6263"/>
                    </a:lnTo>
                    <a:cubicBezTo>
                      <a:pt x="9066" y="6132"/>
                      <a:pt x="9084" y="5992"/>
                      <a:pt x="9103" y="5870"/>
                    </a:cubicBezTo>
                    <a:cubicBezTo>
                      <a:pt x="9268" y="4968"/>
                      <a:pt x="9501" y="4495"/>
                      <a:pt x="9740" y="4581"/>
                    </a:cubicBezTo>
                    <a:cubicBezTo>
                      <a:pt x="9797" y="4581"/>
                      <a:pt x="9815" y="4693"/>
                      <a:pt x="9806" y="4992"/>
                    </a:cubicBezTo>
                    <a:cubicBezTo>
                      <a:pt x="9777" y="5926"/>
                      <a:pt x="9750" y="6804"/>
                      <a:pt x="9723" y="7711"/>
                    </a:cubicBezTo>
                    <a:cubicBezTo>
                      <a:pt x="9723" y="7851"/>
                      <a:pt x="9723" y="7991"/>
                      <a:pt x="9723" y="8159"/>
                    </a:cubicBezTo>
                    <a:cubicBezTo>
                      <a:pt x="9799" y="7545"/>
                      <a:pt x="9882" y="6952"/>
                      <a:pt x="9970" y="6384"/>
                    </a:cubicBezTo>
                    <a:cubicBezTo>
                      <a:pt x="10186" y="4983"/>
                      <a:pt x="10530" y="4294"/>
                      <a:pt x="10871" y="4581"/>
                    </a:cubicBezTo>
                    <a:cubicBezTo>
                      <a:pt x="11013" y="4685"/>
                      <a:pt x="11141" y="5062"/>
                      <a:pt x="11232" y="5636"/>
                    </a:cubicBezTo>
                    <a:lnTo>
                      <a:pt x="11296" y="6001"/>
                    </a:lnTo>
                    <a:cubicBezTo>
                      <a:pt x="11296" y="5655"/>
                      <a:pt x="11309" y="5412"/>
                      <a:pt x="11309" y="5160"/>
                    </a:cubicBezTo>
                    <a:cubicBezTo>
                      <a:pt x="11309" y="4908"/>
                      <a:pt x="11325" y="4758"/>
                      <a:pt x="11379" y="4767"/>
                    </a:cubicBezTo>
                    <a:lnTo>
                      <a:pt x="12378" y="4842"/>
                    </a:lnTo>
                    <a:cubicBezTo>
                      <a:pt x="12401" y="4828"/>
                      <a:pt x="12425" y="4828"/>
                      <a:pt x="12448" y="4842"/>
                    </a:cubicBezTo>
                    <a:cubicBezTo>
                      <a:pt x="12529" y="4917"/>
                      <a:pt x="12554" y="4683"/>
                      <a:pt x="12563" y="4319"/>
                    </a:cubicBezTo>
                    <a:cubicBezTo>
                      <a:pt x="12587" y="3441"/>
                      <a:pt x="12617" y="2562"/>
                      <a:pt x="12639" y="1684"/>
                    </a:cubicBezTo>
                    <a:cubicBezTo>
                      <a:pt x="12650" y="1282"/>
                      <a:pt x="12680" y="1133"/>
                      <a:pt x="12761" y="1133"/>
                    </a:cubicBezTo>
                    <a:cubicBezTo>
                      <a:pt x="13046" y="1133"/>
                      <a:pt x="13331" y="1133"/>
                      <a:pt x="13616" y="1133"/>
                    </a:cubicBezTo>
                    <a:cubicBezTo>
                      <a:pt x="13720" y="1133"/>
                      <a:pt x="13724" y="1133"/>
                      <a:pt x="13707" y="1712"/>
                    </a:cubicBezTo>
                    <a:cubicBezTo>
                      <a:pt x="13680" y="2600"/>
                      <a:pt x="13657" y="3497"/>
                      <a:pt x="13625" y="4375"/>
                    </a:cubicBezTo>
                    <a:cubicBezTo>
                      <a:pt x="13614" y="4730"/>
                      <a:pt x="13625" y="4852"/>
                      <a:pt x="13697" y="4833"/>
                    </a:cubicBezTo>
                    <a:cubicBezTo>
                      <a:pt x="13769" y="4814"/>
                      <a:pt x="13859" y="4833"/>
                      <a:pt x="13954" y="4833"/>
                    </a:cubicBezTo>
                    <a:cubicBezTo>
                      <a:pt x="13934" y="5580"/>
                      <a:pt x="13913" y="6309"/>
                      <a:pt x="13891" y="7141"/>
                    </a:cubicBezTo>
                    <a:cubicBezTo>
                      <a:pt x="13967" y="6776"/>
                      <a:pt x="14025" y="6449"/>
                      <a:pt x="14091" y="6206"/>
                    </a:cubicBezTo>
                    <a:cubicBezTo>
                      <a:pt x="14502" y="4451"/>
                      <a:pt x="15063" y="3976"/>
                      <a:pt x="15560" y="4964"/>
                    </a:cubicBezTo>
                    <a:cubicBezTo>
                      <a:pt x="15885" y="5506"/>
                      <a:pt x="16123" y="6953"/>
                      <a:pt x="16174" y="8701"/>
                    </a:cubicBezTo>
                    <a:cubicBezTo>
                      <a:pt x="16210" y="8299"/>
                      <a:pt x="16239" y="7963"/>
                      <a:pt x="16272" y="7655"/>
                    </a:cubicBezTo>
                    <a:cubicBezTo>
                      <a:pt x="16398" y="6297"/>
                      <a:pt x="16613" y="5216"/>
                      <a:pt x="16879" y="4609"/>
                    </a:cubicBezTo>
                    <a:cubicBezTo>
                      <a:pt x="17250" y="3814"/>
                      <a:pt x="17544" y="4244"/>
                      <a:pt x="17801" y="6038"/>
                    </a:cubicBezTo>
                    <a:cubicBezTo>
                      <a:pt x="17801" y="5636"/>
                      <a:pt x="17818" y="5300"/>
                      <a:pt x="17821" y="4964"/>
                    </a:cubicBezTo>
                    <a:cubicBezTo>
                      <a:pt x="17825" y="4627"/>
                      <a:pt x="17841" y="4525"/>
                      <a:pt x="17902" y="4525"/>
                    </a:cubicBezTo>
                    <a:lnTo>
                      <a:pt x="19843" y="4525"/>
                    </a:lnTo>
                    <a:cubicBezTo>
                      <a:pt x="19901" y="4525"/>
                      <a:pt x="19921" y="4665"/>
                      <a:pt x="19926" y="4926"/>
                    </a:cubicBezTo>
                    <a:lnTo>
                      <a:pt x="20023" y="9720"/>
                    </a:lnTo>
                    <a:cubicBezTo>
                      <a:pt x="20023" y="9925"/>
                      <a:pt x="20023" y="10131"/>
                      <a:pt x="20023" y="10458"/>
                    </a:cubicBezTo>
                    <a:cubicBezTo>
                      <a:pt x="20041" y="10299"/>
                      <a:pt x="20048" y="10252"/>
                      <a:pt x="20054" y="10196"/>
                    </a:cubicBezTo>
                    <a:cubicBezTo>
                      <a:pt x="20193" y="8430"/>
                      <a:pt x="20331" y="6664"/>
                      <a:pt x="20476" y="4908"/>
                    </a:cubicBezTo>
                    <a:cubicBezTo>
                      <a:pt x="20493" y="4718"/>
                      <a:pt x="20527" y="4585"/>
                      <a:pt x="20567" y="4553"/>
                    </a:cubicBezTo>
                    <a:cubicBezTo>
                      <a:pt x="20895" y="4553"/>
                      <a:pt x="21223" y="4553"/>
                      <a:pt x="21551" y="4553"/>
                    </a:cubicBezTo>
                    <a:cubicBezTo>
                      <a:pt x="21568" y="4563"/>
                      <a:pt x="21584" y="4579"/>
                      <a:pt x="21600" y="4599"/>
                    </a:cubicBezTo>
                    <a:cubicBezTo>
                      <a:pt x="21592" y="4714"/>
                      <a:pt x="21583" y="4826"/>
                      <a:pt x="21573" y="4936"/>
                    </a:cubicBezTo>
                    <a:cubicBezTo>
                      <a:pt x="20982" y="9919"/>
                      <a:pt x="20391" y="14924"/>
                      <a:pt x="19800" y="19951"/>
                    </a:cubicBezTo>
                    <a:cubicBezTo>
                      <a:pt x="19776" y="20126"/>
                      <a:pt x="19740" y="20244"/>
                      <a:pt x="19699" y="20278"/>
                    </a:cubicBezTo>
                    <a:cubicBezTo>
                      <a:pt x="19371" y="20278"/>
                      <a:pt x="19043" y="20278"/>
                      <a:pt x="18715" y="20278"/>
                    </a:cubicBezTo>
                    <a:cubicBezTo>
                      <a:pt x="18702" y="20278"/>
                      <a:pt x="18688" y="20278"/>
                      <a:pt x="18659" y="20232"/>
                    </a:cubicBezTo>
                    <a:cubicBezTo>
                      <a:pt x="18679" y="20045"/>
                      <a:pt x="18693" y="19886"/>
                      <a:pt x="18710" y="19746"/>
                    </a:cubicBezTo>
                    <a:cubicBezTo>
                      <a:pt x="18917" y="18129"/>
                      <a:pt x="19124" y="16513"/>
                      <a:pt x="19328" y="14887"/>
                    </a:cubicBezTo>
                    <a:cubicBezTo>
                      <a:pt x="19354" y="14680"/>
                      <a:pt x="19363" y="14428"/>
                      <a:pt x="19353" y="14186"/>
                    </a:cubicBezTo>
                    <a:cubicBezTo>
                      <a:pt x="19184" y="11383"/>
                      <a:pt x="19009" y="8505"/>
                      <a:pt x="18834" y="5674"/>
                    </a:cubicBezTo>
                    <a:cubicBezTo>
                      <a:pt x="18829" y="5611"/>
                      <a:pt x="18823" y="5551"/>
                      <a:pt x="18816" y="5496"/>
                    </a:cubicBezTo>
                    <a:lnTo>
                      <a:pt x="18674" y="10168"/>
                    </a:lnTo>
                    <a:cubicBezTo>
                      <a:pt x="18623" y="11785"/>
                      <a:pt x="18578" y="13411"/>
                      <a:pt x="18526" y="15027"/>
                    </a:cubicBezTo>
                    <a:cubicBezTo>
                      <a:pt x="18423" y="18111"/>
                      <a:pt x="18050" y="19905"/>
                      <a:pt x="17486" y="20736"/>
                    </a:cubicBezTo>
                    <a:cubicBezTo>
                      <a:pt x="17382" y="20895"/>
                      <a:pt x="17277" y="20979"/>
                      <a:pt x="17171" y="21091"/>
                    </a:cubicBezTo>
                    <a:close/>
                    <a:moveTo>
                      <a:pt x="2627" y="10514"/>
                    </a:moveTo>
                    <a:cubicBezTo>
                      <a:pt x="2620" y="11297"/>
                      <a:pt x="2737" y="11962"/>
                      <a:pt x="2888" y="11998"/>
                    </a:cubicBezTo>
                    <a:cubicBezTo>
                      <a:pt x="2893" y="11999"/>
                      <a:pt x="2897" y="12000"/>
                      <a:pt x="2901" y="12000"/>
                    </a:cubicBezTo>
                    <a:cubicBezTo>
                      <a:pt x="3050" y="12026"/>
                      <a:pt x="3175" y="11420"/>
                      <a:pt x="3180" y="10646"/>
                    </a:cubicBezTo>
                    <a:cubicBezTo>
                      <a:pt x="3181" y="10615"/>
                      <a:pt x="3181" y="10583"/>
                      <a:pt x="3180" y="10551"/>
                    </a:cubicBezTo>
                    <a:cubicBezTo>
                      <a:pt x="3193" y="9759"/>
                      <a:pt x="3079" y="9065"/>
                      <a:pt x="2926" y="9001"/>
                    </a:cubicBezTo>
                    <a:cubicBezTo>
                      <a:pt x="2773" y="8937"/>
                      <a:pt x="2640" y="9528"/>
                      <a:pt x="2627" y="10320"/>
                    </a:cubicBezTo>
                    <a:cubicBezTo>
                      <a:pt x="2626" y="10397"/>
                      <a:pt x="2626" y="10474"/>
                      <a:pt x="2627" y="10551"/>
                    </a:cubicBezTo>
                    <a:moveTo>
                      <a:pt x="17355" y="11775"/>
                    </a:moveTo>
                    <a:cubicBezTo>
                      <a:pt x="17535" y="11721"/>
                      <a:pt x="17673" y="10917"/>
                      <a:pt x="17663" y="9979"/>
                    </a:cubicBezTo>
                    <a:cubicBezTo>
                      <a:pt x="17662" y="9901"/>
                      <a:pt x="17660" y="9824"/>
                      <a:pt x="17657" y="9748"/>
                    </a:cubicBezTo>
                    <a:cubicBezTo>
                      <a:pt x="17649" y="9151"/>
                      <a:pt x="17550" y="8700"/>
                      <a:pt x="17434" y="8741"/>
                    </a:cubicBezTo>
                    <a:cubicBezTo>
                      <a:pt x="17413" y="8749"/>
                      <a:pt x="17392" y="8773"/>
                      <a:pt x="17373" y="8813"/>
                    </a:cubicBezTo>
                    <a:cubicBezTo>
                      <a:pt x="17240" y="8994"/>
                      <a:pt x="17141" y="9574"/>
                      <a:pt x="17124" y="10280"/>
                    </a:cubicBezTo>
                    <a:cubicBezTo>
                      <a:pt x="17088" y="10892"/>
                      <a:pt x="17154" y="11540"/>
                      <a:pt x="17272" y="11728"/>
                    </a:cubicBezTo>
                    <a:cubicBezTo>
                      <a:pt x="17299" y="11770"/>
                      <a:pt x="17327" y="11786"/>
                      <a:pt x="17355" y="11775"/>
                    </a:cubicBezTo>
                    <a:moveTo>
                      <a:pt x="10914" y="8972"/>
                    </a:moveTo>
                    <a:cubicBezTo>
                      <a:pt x="10729" y="9041"/>
                      <a:pt x="10589" y="9877"/>
                      <a:pt x="10602" y="10840"/>
                    </a:cubicBezTo>
                    <a:cubicBezTo>
                      <a:pt x="10604" y="10954"/>
                      <a:pt x="10608" y="11067"/>
                      <a:pt x="10613" y="11177"/>
                    </a:cubicBezTo>
                    <a:cubicBezTo>
                      <a:pt x="10639" y="11742"/>
                      <a:pt x="10747" y="12098"/>
                      <a:pt x="10857" y="11981"/>
                    </a:cubicBezTo>
                    <a:cubicBezTo>
                      <a:pt x="11029" y="11821"/>
                      <a:pt x="11150" y="11016"/>
                      <a:pt x="11138" y="10112"/>
                    </a:cubicBezTo>
                    <a:cubicBezTo>
                      <a:pt x="11153" y="9545"/>
                      <a:pt x="11076" y="9022"/>
                      <a:pt x="10966" y="8945"/>
                    </a:cubicBezTo>
                    <a:cubicBezTo>
                      <a:pt x="10949" y="8933"/>
                      <a:pt x="10932" y="8933"/>
                      <a:pt x="10914" y="8944"/>
                    </a:cubicBezTo>
                    <a:moveTo>
                      <a:pt x="14671" y="9010"/>
                    </a:moveTo>
                    <a:cubicBezTo>
                      <a:pt x="14796" y="9010"/>
                      <a:pt x="14915" y="9010"/>
                      <a:pt x="15032" y="9010"/>
                    </a:cubicBezTo>
                    <a:cubicBezTo>
                      <a:pt x="15072" y="9010"/>
                      <a:pt x="15144" y="8953"/>
                      <a:pt x="15145" y="8869"/>
                    </a:cubicBezTo>
                    <a:cubicBezTo>
                      <a:pt x="15157" y="8612"/>
                      <a:pt x="15149" y="8342"/>
                      <a:pt x="15124" y="8113"/>
                    </a:cubicBezTo>
                    <a:cubicBezTo>
                      <a:pt x="15089" y="7863"/>
                      <a:pt x="15039" y="7682"/>
                      <a:pt x="14981" y="7599"/>
                    </a:cubicBezTo>
                    <a:cubicBezTo>
                      <a:pt x="14826" y="7412"/>
                      <a:pt x="14690" y="8029"/>
                      <a:pt x="14671" y="9019"/>
                    </a:cubicBezTo>
                  </a:path>
                </a:pathLst>
              </a:custGeom>
              <a:solidFill>
                <a:srgbClr val="DD1F26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156"/>
              <p:cNvSpPr/>
              <p:nvPr/>
            </p:nvSpPr>
            <p:spPr>
              <a:xfrm>
                <a:off x="0" y="45777"/>
                <a:ext cx="465480" cy="2102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026" extrusionOk="0">
                    <a:moveTo>
                      <a:pt x="0" y="19947"/>
                    </a:moveTo>
                    <a:cubicBezTo>
                      <a:pt x="142" y="18152"/>
                      <a:pt x="284" y="16345"/>
                      <a:pt x="420" y="14551"/>
                    </a:cubicBezTo>
                    <a:cubicBezTo>
                      <a:pt x="771" y="9904"/>
                      <a:pt x="1121" y="5253"/>
                      <a:pt x="1469" y="598"/>
                    </a:cubicBezTo>
                    <a:cubicBezTo>
                      <a:pt x="1503" y="109"/>
                      <a:pt x="1616" y="0"/>
                      <a:pt x="1820" y="0"/>
                    </a:cubicBezTo>
                    <a:cubicBezTo>
                      <a:pt x="2824" y="0"/>
                      <a:pt x="3828" y="0"/>
                      <a:pt x="4832" y="0"/>
                    </a:cubicBezTo>
                    <a:cubicBezTo>
                      <a:pt x="5075" y="0"/>
                      <a:pt x="5166" y="207"/>
                      <a:pt x="5223" y="683"/>
                    </a:cubicBezTo>
                    <a:cubicBezTo>
                      <a:pt x="5601" y="3857"/>
                      <a:pt x="5979" y="7031"/>
                      <a:pt x="6357" y="10205"/>
                    </a:cubicBezTo>
                    <a:cubicBezTo>
                      <a:pt x="6357" y="10364"/>
                      <a:pt x="6402" y="10535"/>
                      <a:pt x="6431" y="10730"/>
                    </a:cubicBezTo>
                    <a:cubicBezTo>
                      <a:pt x="6595" y="9302"/>
                      <a:pt x="6748" y="7922"/>
                      <a:pt x="6924" y="6555"/>
                    </a:cubicBezTo>
                    <a:cubicBezTo>
                      <a:pt x="7174" y="4577"/>
                      <a:pt x="7446" y="2624"/>
                      <a:pt x="7701" y="659"/>
                    </a:cubicBezTo>
                    <a:cubicBezTo>
                      <a:pt x="7723" y="250"/>
                      <a:pt x="7895" y="-42"/>
                      <a:pt x="8085" y="6"/>
                    </a:cubicBezTo>
                    <a:cubicBezTo>
                      <a:pt x="8091" y="7"/>
                      <a:pt x="8097" y="9"/>
                      <a:pt x="8104" y="12"/>
                    </a:cubicBezTo>
                    <a:cubicBezTo>
                      <a:pt x="9090" y="12"/>
                      <a:pt x="10077" y="12"/>
                      <a:pt x="11064" y="12"/>
                    </a:cubicBezTo>
                    <a:cubicBezTo>
                      <a:pt x="11308" y="12"/>
                      <a:pt x="11398" y="219"/>
                      <a:pt x="11432" y="708"/>
                    </a:cubicBezTo>
                    <a:cubicBezTo>
                      <a:pt x="11890" y="6811"/>
                      <a:pt x="12351" y="12915"/>
                      <a:pt x="12816" y="19019"/>
                    </a:cubicBezTo>
                    <a:cubicBezTo>
                      <a:pt x="12831" y="19213"/>
                      <a:pt x="12858" y="19401"/>
                      <a:pt x="12895" y="19580"/>
                    </a:cubicBezTo>
                    <a:lnTo>
                      <a:pt x="12895" y="7116"/>
                    </a:lnTo>
                    <a:cubicBezTo>
                      <a:pt x="12895" y="6164"/>
                      <a:pt x="12895" y="6164"/>
                      <a:pt x="13321" y="6164"/>
                    </a:cubicBezTo>
                    <a:lnTo>
                      <a:pt x="15816" y="6164"/>
                    </a:lnTo>
                    <a:cubicBezTo>
                      <a:pt x="16241" y="6164"/>
                      <a:pt x="16241" y="6164"/>
                      <a:pt x="16241" y="7116"/>
                    </a:cubicBezTo>
                    <a:cubicBezTo>
                      <a:pt x="16241" y="8069"/>
                      <a:pt x="16241" y="9265"/>
                      <a:pt x="16292" y="10364"/>
                    </a:cubicBezTo>
                    <a:cubicBezTo>
                      <a:pt x="16360" y="10071"/>
                      <a:pt x="16428" y="9790"/>
                      <a:pt x="16508" y="9509"/>
                    </a:cubicBezTo>
                    <a:cubicBezTo>
                      <a:pt x="17228" y="6818"/>
                      <a:pt x="18644" y="5362"/>
                      <a:pt x="20069" y="5847"/>
                    </a:cubicBezTo>
                    <a:cubicBezTo>
                      <a:pt x="20502" y="5986"/>
                      <a:pt x="20932" y="6173"/>
                      <a:pt x="21356" y="6408"/>
                    </a:cubicBezTo>
                    <a:cubicBezTo>
                      <a:pt x="21475" y="6498"/>
                      <a:pt x="21566" y="6708"/>
                      <a:pt x="21600" y="6970"/>
                    </a:cubicBezTo>
                    <a:cubicBezTo>
                      <a:pt x="21600" y="8679"/>
                      <a:pt x="21600" y="10388"/>
                      <a:pt x="21600" y="12110"/>
                    </a:cubicBezTo>
                    <a:cubicBezTo>
                      <a:pt x="21590" y="12232"/>
                      <a:pt x="21573" y="12351"/>
                      <a:pt x="21549" y="12464"/>
                    </a:cubicBezTo>
                    <a:lnTo>
                      <a:pt x="21220" y="11987"/>
                    </a:lnTo>
                    <a:cubicBezTo>
                      <a:pt x="20934" y="11517"/>
                      <a:pt x="20575" y="11299"/>
                      <a:pt x="20216" y="11377"/>
                    </a:cubicBezTo>
                    <a:cubicBezTo>
                      <a:pt x="19722" y="11441"/>
                      <a:pt x="19346" y="12355"/>
                      <a:pt x="19376" y="13419"/>
                    </a:cubicBezTo>
                    <a:cubicBezTo>
                      <a:pt x="19376" y="13430"/>
                      <a:pt x="19377" y="13441"/>
                      <a:pt x="19377" y="13452"/>
                    </a:cubicBezTo>
                    <a:cubicBezTo>
                      <a:pt x="19361" y="14463"/>
                      <a:pt x="19729" y="15310"/>
                      <a:pt x="20198" y="15345"/>
                    </a:cubicBezTo>
                    <a:cubicBezTo>
                      <a:pt x="20219" y="15346"/>
                      <a:pt x="20240" y="15346"/>
                      <a:pt x="20262" y="15344"/>
                    </a:cubicBezTo>
                    <a:cubicBezTo>
                      <a:pt x="20581" y="15253"/>
                      <a:pt x="20894" y="15073"/>
                      <a:pt x="21192" y="14807"/>
                    </a:cubicBezTo>
                    <a:cubicBezTo>
                      <a:pt x="21319" y="14673"/>
                      <a:pt x="21438" y="14509"/>
                      <a:pt x="21549" y="14319"/>
                    </a:cubicBezTo>
                    <a:cubicBezTo>
                      <a:pt x="21549" y="15210"/>
                      <a:pt x="21549" y="16004"/>
                      <a:pt x="21549" y="16761"/>
                    </a:cubicBezTo>
                    <a:cubicBezTo>
                      <a:pt x="21549" y="17798"/>
                      <a:pt x="21498" y="18836"/>
                      <a:pt x="21453" y="19873"/>
                    </a:cubicBezTo>
                    <a:cubicBezTo>
                      <a:pt x="21442" y="20093"/>
                      <a:pt x="21386" y="20290"/>
                      <a:pt x="21299" y="20411"/>
                    </a:cubicBezTo>
                    <a:cubicBezTo>
                      <a:pt x="19893" y="21558"/>
                      <a:pt x="18050" y="21131"/>
                      <a:pt x="16990" y="18872"/>
                    </a:cubicBezTo>
                    <a:cubicBezTo>
                      <a:pt x="16719" y="18228"/>
                      <a:pt x="16472" y="17538"/>
                      <a:pt x="16252" y="16809"/>
                    </a:cubicBezTo>
                    <a:cubicBezTo>
                      <a:pt x="16252" y="16895"/>
                      <a:pt x="16252" y="17054"/>
                      <a:pt x="16252" y="17224"/>
                    </a:cubicBezTo>
                    <a:cubicBezTo>
                      <a:pt x="16252" y="18067"/>
                      <a:pt x="16252" y="18909"/>
                      <a:pt x="16252" y="19751"/>
                    </a:cubicBezTo>
                    <a:cubicBezTo>
                      <a:pt x="16252" y="20594"/>
                      <a:pt x="16252" y="20679"/>
                      <a:pt x="15838" y="20679"/>
                    </a:cubicBezTo>
                    <a:lnTo>
                      <a:pt x="9907" y="20679"/>
                    </a:lnTo>
                    <a:cubicBezTo>
                      <a:pt x="9544" y="20679"/>
                      <a:pt x="9550" y="20679"/>
                      <a:pt x="9516" y="19898"/>
                    </a:cubicBezTo>
                    <a:cubicBezTo>
                      <a:pt x="9402" y="17005"/>
                      <a:pt x="9277" y="14112"/>
                      <a:pt x="9153" y="11218"/>
                    </a:cubicBezTo>
                    <a:cubicBezTo>
                      <a:pt x="9153" y="10754"/>
                      <a:pt x="9119" y="10278"/>
                      <a:pt x="9096" y="9717"/>
                    </a:cubicBezTo>
                    <a:cubicBezTo>
                      <a:pt x="8835" y="11499"/>
                      <a:pt x="8591" y="13184"/>
                      <a:pt x="8342" y="14868"/>
                    </a:cubicBezTo>
                    <a:cubicBezTo>
                      <a:pt x="8092" y="16553"/>
                      <a:pt x="7814" y="18384"/>
                      <a:pt x="7553" y="20154"/>
                    </a:cubicBezTo>
                    <a:cubicBezTo>
                      <a:pt x="7530" y="20494"/>
                      <a:pt x="7383" y="20729"/>
                      <a:pt x="7225" y="20679"/>
                    </a:cubicBezTo>
                    <a:cubicBezTo>
                      <a:pt x="7225" y="20679"/>
                      <a:pt x="7225" y="20679"/>
                      <a:pt x="7225" y="20679"/>
                    </a:cubicBezTo>
                    <a:cubicBezTo>
                      <a:pt x="6697" y="20679"/>
                      <a:pt x="6170" y="20679"/>
                      <a:pt x="5637" y="20679"/>
                    </a:cubicBezTo>
                    <a:cubicBezTo>
                      <a:pt x="5484" y="20679"/>
                      <a:pt x="5376" y="20618"/>
                      <a:pt x="5331" y="20252"/>
                    </a:cubicBezTo>
                    <a:cubicBezTo>
                      <a:pt x="4894" y="17066"/>
                      <a:pt x="4452" y="13892"/>
                      <a:pt x="4015" y="10706"/>
                    </a:cubicBezTo>
                    <a:cubicBezTo>
                      <a:pt x="3981" y="10355"/>
                      <a:pt x="3937" y="10008"/>
                      <a:pt x="3885" y="9668"/>
                    </a:cubicBezTo>
                    <a:cubicBezTo>
                      <a:pt x="3850" y="10351"/>
                      <a:pt x="3822" y="11047"/>
                      <a:pt x="3794" y="11743"/>
                    </a:cubicBezTo>
                    <a:cubicBezTo>
                      <a:pt x="3661" y="14527"/>
                      <a:pt x="3533" y="17318"/>
                      <a:pt x="3408" y="20118"/>
                    </a:cubicBezTo>
                    <a:cubicBezTo>
                      <a:pt x="3408" y="20447"/>
                      <a:pt x="3363" y="20679"/>
                      <a:pt x="3176" y="20679"/>
                    </a:cubicBezTo>
                    <a:lnTo>
                      <a:pt x="0" y="20679"/>
                    </a:lnTo>
                    <a:close/>
                  </a:path>
                </a:pathLst>
              </a:custGeom>
              <a:solidFill>
                <a:srgbClr val="DD1F26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156"/>
              <p:cNvSpPr/>
              <p:nvPr/>
            </p:nvSpPr>
            <p:spPr>
              <a:xfrm>
                <a:off x="268126" y="0"/>
                <a:ext cx="94230" cy="1017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254" y="0"/>
                    </a:moveTo>
                    <a:cubicBezTo>
                      <a:pt x="10786" y="1787"/>
                      <a:pt x="11346" y="3574"/>
                      <a:pt x="11963" y="5568"/>
                    </a:cubicBezTo>
                    <a:lnTo>
                      <a:pt x="15381" y="3626"/>
                    </a:lnTo>
                    <a:cubicBezTo>
                      <a:pt x="15128" y="5257"/>
                      <a:pt x="14904" y="6552"/>
                      <a:pt x="14624" y="8080"/>
                    </a:cubicBezTo>
                    <a:lnTo>
                      <a:pt x="19163" y="7096"/>
                    </a:lnTo>
                    <a:lnTo>
                      <a:pt x="19330" y="7329"/>
                    </a:lnTo>
                    <a:lnTo>
                      <a:pt x="16865" y="10230"/>
                    </a:lnTo>
                    <a:lnTo>
                      <a:pt x="21600" y="11292"/>
                    </a:lnTo>
                    <a:lnTo>
                      <a:pt x="21600" y="11603"/>
                    </a:lnTo>
                    <a:lnTo>
                      <a:pt x="15773" y="12768"/>
                    </a:lnTo>
                    <a:lnTo>
                      <a:pt x="18574" y="16187"/>
                    </a:lnTo>
                    <a:lnTo>
                      <a:pt x="18378" y="16420"/>
                    </a:lnTo>
                    <a:lnTo>
                      <a:pt x="14568" y="15332"/>
                    </a:lnTo>
                    <a:lnTo>
                      <a:pt x="14568" y="18518"/>
                    </a:lnTo>
                    <a:lnTo>
                      <a:pt x="14260" y="18725"/>
                    </a:lnTo>
                    <a:lnTo>
                      <a:pt x="11935" y="16135"/>
                    </a:lnTo>
                    <a:lnTo>
                      <a:pt x="11543" y="16420"/>
                    </a:lnTo>
                    <a:lnTo>
                      <a:pt x="10366" y="21600"/>
                    </a:lnTo>
                    <a:lnTo>
                      <a:pt x="10030" y="21600"/>
                    </a:lnTo>
                    <a:cubicBezTo>
                      <a:pt x="9693" y="19942"/>
                      <a:pt x="9357" y="18311"/>
                      <a:pt x="8937" y="16420"/>
                    </a:cubicBezTo>
                    <a:lnTo>
                      <a:pt x="5323" y="19632"/>
                    </a:lnTo>
                    <a:lnTo>
                      <a:pt x="5042" y="19476"/>
                    </a:lnTo>
                    <a:cubicBezTo>
                      <a:pt x="5491" y="18155"/>
                      <a:pt x="5939" y="16886"/>
                      <a:pt x="6415" y="15384"/>
                    </a:cubicBezTo>
                    <a:lnTo>
                      <a:pt x="2998" y="15514"/>
                    </a:lnTo>
                    <a:lnTo>
                      <a:pt x="4959" y="13105"/>
                    </a:lnTo>
                    <a:lnTo>
                      <a:pt x="0" y="11991"/>
                    </a:lnTo>
                    <a:lnTo>
                      <a:pt x="0" y="11655"/>
                    </a:lnTo>
                    <a:lnTo>
                      <a:pt x="5042" y="10644"/>
                    </a:lnTo>
                    <a:lnTo>
                      <a:pt x="2045" y="7589"/>
                    </a:lnTo>
                    <a:lnTo>
                      <a:pt x="2213" y="7329"/>
                    </a:lnTo>
                    <a:lnTo>
                      <a:pt x="5687" y="7770"/>
                    </a:lnTo>
                    <a:cubicBezTo>
                      <a:pt x="5295" y="6501"/>
                      <a:pt x="4959" y="5361"/>
                      <a:pt x="4623" y="4247"/>
                    </a:cubicBezTo>
                    <a:lnTo>
                      <a:pt x="4903" y="4040"/>
                    </a:lnTo>
                    <a:cubicBezTo>
                      <a:pt x="6135" y="4869"/>
                      <a:pt x="7368" y="5698"/>
                      <a:pt x="8797" y="6630"/>
                    </a:cubicBezTo>
                    <a:cubicBezTo>
                      <a:pt x="9245" y="4299"/>
                      <a:pt x="9665" y="2227"/>
                      <a:pt x="10057" y="155"/>
                    </a:cubicBezTo>
                    <a:close/>
                    <a:moveTo>
                      <a:pt x="13055" y="10981"/>
                    </a:moveTo>
                    <a:cubicBezTo>
                      <a:pt x="13120" y="9810"/>
                      <a:pt x="12146" y="8811"/>
                      <a:pt x="10880" y="8751"/>
                    </a:cubicBezTo>
                    <a:cubicBezTo>
                      <a:pt x="10783" y="8746"/>
                      <a:pt x="10686" y="8747"/>
                      <a:pt x="10590" y="8754"/>
                    </a:cubicBezTo>
                    <a:cubicBezTo>
                      <a:pt x="9213" y="8711"/>
                      <a:pt x="8060" y="9708"/>
                      <a:pt x="8014" y="10980"/>
                    </a:cubicBezTo>
                    <a:cubicBezTo>
                      <a:pt x="8012" y="11015"/>
                      <a:pt x="8012" y="11050"/>
                      <a:pt x="8012" y="11085"/>
                    </a:cubicBezTo>
                    <a:cubicBezTo>
                      <a:pt x="8155" y="12318"/>
                      <a:pt x="9224" y="13285"/>
                      <a:pt x="10562" y="13390"/>
                    </a:cubicBezTo>
                    <a:cubicBezTo>
                      <a:pt x="11939" y="13391"/>
                      <a:pt x="13056" y="12360"/>
                      <a:pt x="13057" y="11087"/>
                    </a:cubicBezTo>
                    <a:cubicBezTo>
                      <a:pt x="13057" y="11052"/>
                      <a:pt x="13057" y="11017"/>
                      <a:pt x="13055" y="10981"/>
                    </a:cubicBezTo>
                  </a:path>
                </a:pathLst>
              </a:custGeom>
              <a:solidFill>
                <a:srgbClr val="DD1F26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156"/>
              <p:cNvSpPr/>
              <p:nvPr/>
            </p:nvSpPr>
            <p:spPr>
              <a:xfrm>
                <a:off x="1939117" y="105170"/>
                <a:ext cx="33683" cy="34915"/>
              </a:xfrm>
              <a:custGeom>
                <a:avLst/>
                <a:gdLst/>
                <a:ahLst/>
                <a:cxnLst/>
                <a:rect l="l" t="t" r="r" b="b"/>
                <a:pathLst>
                  <a:path w="20200" h="19053" extrusionOk="0">
                    <a:moveTo>
                      <a:pt x="20200" y="13085"/>
                    </a:moveTo>
                    <a:cubicBezTo>
                      <a:pt x="18038" y="17964"/>
                      <a:pt x="11933" y="20326"/>
                      <a:pt x="6566" y="18361"/>
                    </a:cubicBezTo>
                    <a:cubicBezTo>
                      <a:pt x="1199" y="16394"/>
                      <a:pt x="-1400" y="10847"/>
                      <a:pt x="762" y="5967"/>
                    </a:cubicBezTo>
                    <a:cubicBezTo>
                      <a:pt x="2924" y="1088"/>
                      <a:pt x="9029" y="-1274"/>
                      <a:pt x="14396" y="692"/>
                    </a:cubicBezTo>
                    <a:cubicBezTo>
                      <a:pt x="15754" y="1189"/>
                      <a:pt x="16983" y="1940"/>
                      <a:pt x="18002" y="2894"/>
                    </a:cubicBezTo>
                    <a:cubicBezTo>
                      <a:pt x="18808" y="3628"/>
                      <a:pt x="19467" y="4559"/>
                      <a:pt x="20200" y="5359"/>
                    </a:cubicBezTo>
                    <a:close/>
                    <a:moveTo>
                      <a:pt x="15143" y="14084"/>
                    </a:moveTo>
                    <a:cubicBezTo>
                      <a:pt x="19100" y="10621"/>
                      <a:pt x="19100" y="7024"/>
                      <a:pt x="16097" y="4360"/>
                    </a:cubicBezTo>
                    <a:cubicBezTo>
                      <a:pt x="13307" y="1828"/>
                      <a:pt x="8885" y="1572"/>
                      <a:pt x="5765" y="3761"/>
                    </a:cubicBezTo>
                    <a:cubicBezTo>
                      <a:pt x="2725" y="6077"/>
                      <a:pt x="2123" y="10116"/>
                      <a:pt x="4373" y="13085"/>
                    </a:cubicBezTo>
                    <a:cubicBezTo>
                      <a:pt x="6382" y="16217"/>
                      <a:pt x="10778" y="17312"/>
                      <a:pt x="14264" y="15549"/>
                    </a:cubicBezTo>
                    <a:cubicBezTo>
                      <a:pt x="12726" y="13950"/>
                      <a:pt x="14264" y="10487"/>
                      <a:pt x="9941" y="10421"/>
                    </a:cubicBezTo>
                    <a:cubicBezTo>
                      <a:pt x="9501" y="12019"/>
                      <a:pt x="9062" y="13418"/>
                      <a:pt x="8622" y="14817"/>
                    </a:cubicBezTo>
                    <a:lnTo>
                      <a:pt x="7011" y="14817"/>
                    </a:lnTo>
                    <a:cubicBezTo>
                      <a:pt x="7011" y="12085"/>
                      <a:pt x="7011" y="9289"/>
                      <a:pt x="7011" y="6557"/>
                    </a:cubicBezTo>
                    <a:cubicBezTo>
                      <a:pt x="7011" y="3827"/>
                      <a:pt x="10380" y="4360"/>
                      <a:pt x="12359" y="4293"/>
                    </a:cubicBezTo>
                    <a:cubicBezTo>
                      <a:pt x="14337" y="4227"/>
                      <a:pt x="15731" y="5492"/>
                      <a:pt x="15583" y="7624"/>
                    </a:cubicBezTo>
                    <a:cubicBezTo>
                      <a:pt x="15437" y="9755"/>
                      <a:pt x="15583" y="12152"/>
                      <a:pt x="15583" y="14284"/>
                    </a:cubicBezTo>
                  </a:path>
                </a:pathLst>
              </a:custGeom>
              <a:solidFill>
                <a:srgbClr val="DD1F26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7" name="Google Shape;1657;p156"/>
            <p:cNvGrpSpPr/>
            <p:nvPr/>
          </p:nvGrpSpPr>
          <p:grpSpPr>
            <a:xfrm>
              <a:off x="8416946" y="2487307"/>
              <a:ext cx="605548" cy="136154"/>
              <a:chOff x="0" y="0"/>
              <a:chExt cx="1924818" cy="367091"/>
            </a:xfrm>
          </p:grpSpPr>
          <p:sp>
            <p:nvSpPr>
              <p:cNvPr id="1658" name="Google Shape;1658;p156"/>
              <p:cNvSpPr/>
              <p:nvPr/>
            </p:nvSpPr>
            <p:spPr>
              <a:xfrm>
                <a:off x="125263" y="117190"/>
                <a:ext cx="122310" cy="1307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9176"/>
                    </a:moveTo>
                    <a:lnTo>
                      <a:pt x="12559" y="9176"/>
                    </a:lnTo>
                    <a:lnTo>
                      <a:pt x="12559" y="0"/>
                    </a:lnTo>
                    <a:lnTo>
                      <a:pt x="9063" y="0"/>
                    </a:lnTo>
                    <a:lnTo>
                      <a:pt x="9063" y="9176"/>
                    </a:lnTo>
                    <a:lnTo>
                      <a:pt x="0" y="9176"/>
                    </a:lnTo>
                    <a:lnTo>
                      <a:pt x="0" y="12444"/>
                    </a:lnTo>
                    <a:lnTo>
                      <a:pt x="9063" y="12444"/>
                    </a:lnTo>
                    <a:lnTo>
                      <a:pt x="9063" y="21600"/>
                    </a:lnTo>
                    <a:lnTo>
                      <a:pt x="12559" y="21600"/>
                    </a:lnTo>
                    <a:lnTo>
                      <a:pt x="12559" y="12444"/>
                    </a:lnTo>
                    <a:lnTo>
                      <a:pt x="21600" y="12444"/>
                    </a:lnTo>
                    <a:lnTo>
                      <a:pt x="21600" y="9176"/>
                    </a:lnTo>
                    <a:close/>
                  </a:path>
                </a:pathLst>
              </a:custGeom>
              <a:solidFill>
                <a:srgbClr val="EA6F2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156"/>
              <p:cNvSpPr/>
              <p:nvPr/>
            </p:nvSpPr>
            <p:spPr>
              <a:xfrm>
                <a:off x="35808" y="213995"/>
                <a:ext cx="109242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9306"/>
                    </a:moveTo>
                    <a:lnTo>
                      <a:pt x="12443" y="9306"/>
                    </a:lnTo>
                    <a:lnTo>
                      <a:pt x="12443" y="0"/>
                    </a:lnTo>
                    <a:lnTo>
                      <a:pt x="9036" y="0"/>
                    </a:lnTo>
                    <a:lnTo>
                      <a:pt x="9036" y="9306"/>
                    </a:lnTo>
                    <a:lnTo>
                      <a:pt x="0" y="9306"/>
                    </a:lnTo>
                    <a:lnTo>
                      <a:pt x="0" y="12202"/>
                    </a:lnTo>
                    <a:lnTo>
                      <a:pt x="9036" y="12202"/>
                    </a:lnTo>
                    <a:lnTo>
                      <a:pt x="9036" y="21600"/>
                    </a:lnTo>
                    <a:lnTo>
                      <a:pt x="12443" y="21600"/>
                    </a:lnTo>
                    <a:lnTo>
                      <a:pt x="12443" y="12202"/>
                    </a:lnTo>
                    <a:lnTo>
                      <a:pt x="21600" y="12202"/>
                    </a:lnTo>
                    <a:lnTo>
                      <a:pt x="21600" y="9306"/>
                    </a:lnTo>
                    <a:close/>
                  </a:path>
                </a:pathLst>
              </a:custGeom>
              <a:solidFill>
                <a:srgbClr val="DD1F27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156"/>
              <p:cNvSpPr/>
              <p:nvPr/>
            </p:nvSpPr>
            <p:spPr>
              <a:xfrm>
                <a:off x="228408" y="35768"/>
                <a:ext cx="108756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9398"/>
                    </a:moveTo>
                    <a:lnTo>
                      <a:pt x="12523" y="9398"/>
                    </a:lnTo>
                    <a:lnTo>
                      <a:pt x="12523" y="0"/>
                    </a:lnTo>
                    <a:lnTo>
                      <a:pt x="9077" y="0"/>
                    </a:lnTo>
                    <a:lnTo>
                      <a:pt x="9077" y="9398"/>
                    </a:lnTo>
                    <a:lnTo>
                      <a:pt x="0" y="9398"/>
                    </a:lnTo>
                    <a:lnTo>
                      <a:pt x="0" y="12317"/>
                    </a:lnTo>
                    <a:lnTo>
                      <a:pt x="9077" y="12317"/>
                    </a:lnTo>
                    <a:lnTo>
                      <a:pt x="9077" y="21600"/>
                    </a:lnTo>
                    <a:lnTo>
                      <a:pt x="12523" y="21600"/>
                    </a:lnTo>
                    <a:lnTo>
                      <a:pt x="12523" y="12317"/>
                    </a:lnTo>
                    <a:lnTo>
                      <a:pt x="21600" y="12317"/>
                    </a:lnTo>
                    <a:lnTo>
                      <a:pt x="21600" y="9398"/>
                    </a:lnTo>
                    <a:close/>
                  </a:path>
                </a:pathLst>
              </a:custGeom>
              <a:solidFill>
                <a:srgbClr val="36859C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156"/>
              <p:cNvSpPr/>
              <p:nvPr/>
            </p:nvSpPr>
            <p:spPr>
              <a:xfrm>
                <a:off x="148115" y="284309"/>
                <a:ext cx="77220" cy="8278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8818" y="0"/>
                    </a:moveTo>
                    <a:lnTo>
                      <a:pt x="8818" y="9016"/>
                    </a:lnTo>
                    <a:lnTo>
                      <a:pt x="0" y="9016"/>
                    </a:lnTo>
                    <a:lnTo>
                      <a:pt x="0" y="12584"/>
                    </a:lnTo>
                    <a:lnTo>
                      <a:pt x="8818" y="12584"/>
                    </a:lnTo>
                    <a:lnTo>
                      <a:pt x="8818" y="21600"/>
                    </a:lnTo>
                    <a:lnTo>
                      <a:pt x="12953" y="21600"/>
                    </a:lnTo>
                    <a:lnTo>
                      <a:pt x="12953" y="12584"/>
                    </a:lnTo>
                    <a:lnTo>
                      <a:pt x="21600" y="12584"/>
                    </a:lnTo>
                    <a:lnTo>
                      <a:pt x="21600" y="9016"/>
                    </a:lnTo>
                    <a:lnTo>
                      <a:pt x="12953" y="9016"/>
                    </a:lnTo>
                    <a:lnTo>
                      <a:pt x="12953" y="0"/>
                    </a:ln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576292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156"/>
              <p:cNvSpPr/>
              <p:nvPr/>
            </p:nvSpPr>
            <p:spPr>
              <a:xfrm>
                <a:off x="35808" y="35768"/>
                <a:ext cx="109242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9398"/>
                    </a:moveTo>
                    <a:lnTo>
                      <a:pt x="12443" y="9398"/>
                    </a:lnTo>
                    <a:lnTo>
                      <a:pt x="12443" y="0"/>
                    </a:lnTo>
                    <a:lnTo>
                      <a:pt x="9157" y="0"/>
                    </a:lnTo>
                    <a:lnTo>
                      <a:pt x="9157" y="9398"/>
                    </a:lnTo>
                    <a:lnTo>
                      <a:pt x="0" y="9398"/>
                    </a:lnTo>
                    <a:lnTo>
                      <a:pt x="0" y="12202"/>
                    </a:lnTo>
                    <a:lnTo>
                      <a:pt x="9157" y="12202"/>
                    </a:lnTo>
                    <a:lnTo>
                      <a:pt x="9157" y="21600"/>
                    </a:lnTo>
                    <a:lnTo>
                      <a:pt x="12443" y="21600"/>
                    </a:lnTo>
                    <a:lnTo>
                      <a:pt x="12443" y="12202"/>
                    </a:lnTo>
                    <a:lnTo>
                      <a:pt x="21600" y="12202"/>
                    </a:lnTo>
                    <a:lnTo>
                      <a:pt x="21600" y="9398"/>
                    </a:lnTo>
                    <a:close/>
                  </a:path>
                </a:pathLst>
              </a:custGeom>
              <a:solidFill>
                <a:srgbClr val="EE8B21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3" name="Google Shape;1663;p156"/>
              <p:cNvSpPr/>
              <p:nvPr/>
            </p:nvSpPr>
            <p:spPr>
              <a:xfrm>
                <a:off x="295744" y="141239"/>
                <a:ext cx="76626" cy="8326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9122"/>
                    </a:moveTo>
                    <a:lnTo>
                      <a:pt x="12884" y="9122"/>
                    </a:lnTo>
                    <a:lnTo>
                      <a:pt x="12884" y="0"/>
                    </a:lnTo>
                    <a:lnTo>
                      <a:pt x="8716" y="0"/>
                    </a:lnTo>
                    <a:lnTo>
                      <a:pt x="8716" y="9122"/>
                    </a:lnTo>
                    <a:lnTo>
                      <a:pt x="0" y="9122"/>
                    </a:lnTo>
                    <a:lnTo>
                      <a:pt x="0" y="12479"/>
                    </a:lnTo>
                    <a:lnTo>
                      <a:pt x="8716" y="12479"/>
                    </a:lnTo>
                    <a:lnTo>
                      <a:pt x="8716" y="21600"/>
                    </a:lnTo>
                    <a:lnTo>
                      <a:pt x="12884" y="21600"/>
                    </a:lnTo>
                    <a:lnTo>
                      <a:pt x="12884" y="12479"/>
                    </a:lnTo>
                    <a:lnTo>
                      <a:pt x="21600" y="12479"/>
                    </a:lnTo>
                    <a:lnTo>
                      <a:pt x="21600" y="9122"/>
                    </a:lnTo>
                    <a:close/>
                  </a:path>
                </a:pathLst>
              </a:custGeom>
              <a:solidFill>
                <a:srgbClr val="576292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156"/>
              <p:cNvSpPr/>
              <p:nvPr/>
            </p:nvSpPr>
            <p:spPr>
              <a:xfrm>
                <a:off x="228408" y="213995"/>
                <a:ext cx="108756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9306"/>
                    </a:moveTo>
                    <a:lnTo>
                      <a:pt x="12523" y="9306"/>
                    </a:lnTo>
                    <a:lnTo>
                      <a:pt x="12523" y="0"/>
                    </a:lnTo>
                    <a:lnTo>
                      <a:pt x="9077" y="0"/>
                    </a:lnTo>
                    <a:lnTo>
                      <a:pt x="9077" y="9306"/>
                    </a:lnTo>
                    <a:lnTo>
                      <a:pt x="0" y="9306"/>
                    </a:lnTo>
                    <a:lnTo>
                      <a:pt x="0" y="12202"/>
                    </a:lnTo>
                    <a:lnTo>
                      <a:pt x="9077" y="12202"/>
                    </a:lnTo>
                    <a:lnTo>
                      <a:pt x="9077" y="21600"/>
                    </a:lnTo>
                    <a:lnTo>
                      <a:pt x="12523" y="21600"/>
                    </a:lnTo>
                    <a:lnTo>
                      <a:pt x="12523" y="12202"/>
                    </a:lnTo>
                    <a:lnTo>
                      <a:pt x="21600" y="12202"/>
                    </a:lnTo>
                    <a:lnTo>
                      <a:pt x="21600" y="9306"/>
                    </a:lnTo>
                    <a:close/>
                  </a:path>
                </a:pathLst>
              </a:custGeom>
              <a:solidFill>
                <a:srgbClr val="1D3F7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156"/>
              <p:cNvSpPr/>
              <p:nvPr/>
            </p:nvSpPr>
            <p:spPr>
              <a:xfrm>
                <a:off x="150683" y="0"/>
                <a:ext cx="72252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210" y="0"/>
                    </a:moveTo>
                    <a:lnTo>
                      <a:pt x="9210" y="9448"/>
                    </a:lnTo>
                    <a:lnTo>
                      <a:pt x="0" y="9448"/>
                    </a:lnTo>
                    <a:lnTo>
                      <a:pt x="0" y="12152"/>
                    </a:lnTo>
                    <a:lnTo>
                      <a:pt x="9210" y="12152"/>
                    </a:lnTo>
                    <a:lnTo>
                      <a:pt x="9210" y="21600"/>
                    </a:lnTo>
                    <a:lnTo>
                      <a:pt x="12536" y="21600"/>
                    </a:lnTo>
                    <a:lnTo>
                      <a:pt x="12536" y="12152"/>
                    </a:lnTo>
                    <a:lnTo>
                      <a:pt x="21600" y="12152"/>
                    </a:lnTo>
                    <a:lnTo>
                      <a:pt x="21600" y="9448"/>
                    </a:lnTo>
                    <a:lnTo>
                      <a:pt x="12536" y="9448"/>
                    </a:lnTo>
                    <a:lnTo>
                      <a:pt x="12536" y="0"/>
                    </a:lnTo>
                    <a:lnTo>
                      <a:pt x="9210" y="0"/>
                    </a:lnTo>
                    <a:close/>
                  </a:path>
                </a:pathLst>
              </a:custGeom>
              <a:solidFill>
                <a:srgbClr val="5898A5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156"/>
              <p:cNvSpPr/>
              <p:nvPr/>
            </p:nvSpPr>
            <p:spPr>
              <a:xfrm>
                <a:off x="0" y="144290"/>
                <a:ext cx="72846" cy="771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314" y="0"/>
                    </a:moveTo>
                    <a:lnTo>
                      <a:pt x="9314" y="9330"/>
                    </a:lnTo>
                    <a:lnTo>
                      <a:pt x="0" y="9330"/>
                    </a:lnTo>
                    <a:lnTo>
                      <a:pt x="0" y="12270"/>
                    </a:lnTo>
                    <a:lnTo>
                      <a:pt x="9314" y="12270"/>
                    </a:lnTo>
                    <a:lnTo>
                      <a:pt x="9314" y="21600"/>
                    </a:lnTo>
                    <a:lnTo>
                      <a:pt x="12431" y="21600"/>
                    </a:lnTo>
                    <a:lnTo>
                      <a:pt x="12431" y="12270"/>
                    </a:lnTo>
                    <a:lnTo>
                      <a:pt x="21600" y="12099"/>
                    </a:lnTo>
                    <a:lnTo>
                      <a:pt x="21600" y="9330"/>
                    </a:lnTo>
                    <a:lnTo>
                      <a:pt x="12431" y="9330"/>
                    </a:lnTo>
                    <a:lnTo>
                      <a:pt x="12431" y="0"/>
                    </a:lnTo>
                    <a:lnTo>
                      <a:pt x="9314" y="0"/>
                    </a:lnTo>
                    <a:close/>
                  </a:path>
                </a:pathLst>
              </a:custGeom>
              <a:solidFill>
                <a:srgbClr val="5898A5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156"/>
              <p:cNvSpPr/>
              <p:nvPr/>
            </p:nvSpPr>
            <p:spPr>
              <a:xfrm>
                <a:off x="965321" y="90699"/>
                <a:ext cx="112428" cy="18127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204" y="18807"/>
                    </a:moveTo>
                    <a:cubicBezTo>
                      <a:pt x="12826" y="19048"/>
                      <a:pt x="16079" y="17424"/>
                      <a:pt x="16468" y="15180"/>
                    </a:cubicBezTo>
                    <a:cubicBezTo>
                      <a:pt x="16521" y="14872"/>
                      <a:pt x="16518" y="14562"/>
                      <a:pt x="16458" y="14254"/>
                    </a:cubicBezTo>
                    <a:cubicBezTo>
                      <a:pt x="16458" y="11345"/>
                      <a:pt x="13852" y="9629"/>
                      <a:pt x="9696" y="9629"/>
                    </a:cubicBezTo>
                    <a:cubicBezTo>
                      <a:pt x="8064" y="9657"/>
                      <a:pt x="6462" y="9905"/>
                      <a:pt x="5001" y="10356"/>
                    </a:cubicBezTo>
                    <a:lnTo>
                      <a:pt x="5001" y="18225"/>
                    </a:lnTo>
                    <a:cubicBezTo>
                      <a:pt x="6324" y="18623"/>
                      <a:pt x="7780" y="18822"/>
                      <a:pt x="9250" y="18807"/>
                    </a:cubicBezTo>
                    <a:moveTo>
                      <a:pt x="4884" y="7564"/>
                    </a:moveTo>
                    <a:cubicBezTo>
                      <a:pt x="6688" y="7104"/>
                      <a:pt x="8615" y="6857"/>
                      <a:pt x="10566" y="6836"/>
                    </a:cubicBezTo>
                    <a:cubicBezTo>
                      <a:pt x="17210" y="6836"/>
                      <a:pt x="21600" y="9745"/>
                      <a:pt x="21600" y="14182"/>
                    </a:cubicBezTo>
                    <a:cubicBezTo>
                      <a:pt x="21600" y="18618"/>
                      <a:pt x="16904" y="21600"/>
                      <a:pt x="8664" y="21600"/>
                    </a:cubicBezTo>
                    <a:cubicBezTo>
                      <a:pt x="5715" y="21561"/>
                      <a:pt x="2793" y="21243"/>
                      <a:pt x="0" y="20654"/>
                    </a:cubicBezTo>
                    <a:lnTo>
                      <a:pt x="0" y="0"/>
                    </a:lnTo>
                    <a:lnTo>
                      <a:pt x="5001" y="0"/>
                    </a:lnTo>
                    <a:close/>
                  </a:path>
                </a:pathLst>
              </a:custGeom>
              <a:solidFill>
                <a:srgbClr val="1D3F7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156"/>
              <p:cNvSpPr/>
              <p:nvPr/>
            </p:nvSpPr>
            <p:spPr>
              <a:xfrm>
                <a:off x="1184881" y="66042"/>
                <a:ext cx="25500" cy="227400"/>
              </a:xfrm>
              <a:prstGeom prst="rect">
                <a:avLst/>
              </a:prstGeom>
              <a:solidFill>
                <a:srgbClr val="1D3F7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156"/>
              <p:cNvSpPr/>
              <p:nvPr/>
            </p:nvSpPr>
            <p:spPr>
              <a:xfrm>
                <a:off x="1322465" y="148076"/>
                <a:ext cx="115117" cy="125538"/>
              </a:xfrm>
              <a:custGeom>
                <a:avLst/>
                <a:gdLst/>
                <a:ahLst/>
                <a:cxnLst/>
                <a:rect l="l" t="t" r="r" b="b"/>
                <a:pathLst>
                  <a:path w="21210" h="21341" extrusionOk="0">
                    <a:moveTo>
                      <a:pt x="10618" y="21165"/>
                    </a:moveTo>
                    <a:cubicBezTo>
                      <a:pt x="4578" y="20999"/>
                      <a:pt x="-174" y="16353"/>
                      <a:pt x="5" y="10786"/>
                    </a:cubicBezTo>
                    <a:cubicBezTo>
                      <a:pt x="11" y="10614"/>
                      <a:pt x="21" y="10442"/>
                      <a:pt x="36" y="10271"/>
                    </a:cubicBezTo>
                    <a:cubicBezTo>
                      <a:pt x="261" y="4295"/>
                      <a:pt x="4539" y="0"/>
                      <a:pt x="10844" y="0"/>
                    </a:cubicBezTo>
                    <a:cubicBezTo>
                      <a:pt x="17598" y="0"/>
                      <a:pt x="21426" y="4606"/>
                      <a:pt x="21201" y="11308"/>
                    </a:cubicBezTo>
                    <a:lnTo>
                      <a:pt x="5035" y="11308"/>
                    </a:lnTo>
                    <a:cubicBezTo>
                      <a:pt x="5010" y="14463"/>
                      <a:pt x="7758" y="17043"/>
                      <a:pt x="11181" y="17077"/>
                    </a:cubicBezTo>
                    <a:cubicBezTo>
                      <a:pt x="14234" y="17261"/>
                      <a:pt x="17287" y="16725"/>
                      <a:pt x="20052" y="15521"/>
                    </a:cubicBezTo>
                    <a:lnTo>
                      <a:pt x="20052" y="19670"/>
                    </a:lnTo>
                    <a:cubicBezTo>
                      <a:pt x="17151" y="21057"/>
                      <a:pt x="13861" y="21600"/>
                      <a:pt x="10618" y="21227"/>
                    </a:cubicBezTo>
                    <a:moveTo>
                      <a:pt x="5260" y="8341"/>
                    </a:moveTo>
                    <a:lnTo>
                      <a:pt x="16067" y="8341"/>
                    </a:lnTo>
                    <a:cubicBezTo>
                      <a:pt x="16169" y="6143"/>
                      <a:pt x="14318" y="4285"/>
                      <a:pt x="11932" y="4192"/>
                    </a:cubicBezTo>
                    <a:cubicBezTo>
                      <a:pt x="11809" y="4186"/>
                      <a:pt x="11687" y="4186"/>
                      <a:pt x="11564" y="4192"/>
                    </a:cubicBezTo>
                    <a:cubicBezTo>
                      <a:pt x="8645" y="4020"/>
                      <a:pt x="5992" y="5749"/>
                      <a:pt x="5192" y="8341"/>
                    </a:cubicBezTo>
                  </a:path>
                </a:pathLst>
              </a:custGeom>
              <a:solidFill>
                <a:srgbClr val="1D3F7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156"/>
              <p:cNvSpPr/>
              <p:nvPr/>
            </p:nvSpPr>
            <p:spPr>
              <a:xfrm>
                <a:off x="1762363" y="151125"/>
                <a:ext cx="105570" cy="1208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725" y="18196"/>
                    </a:moveTo>
                    <a:cubicBezTo>
                      <a:pt x="13468" y="18473"/>
                      <a:pt x="15949" y="16756"/>
                      <a:pt x="16266" y="14362"/>
                    </a:cubicBezTo>
                    <a:cubicBezTo>
                      <a:pt x="16306" y="14056"/>
                      <a:pt x="16309" y="13747"/>
                      <a:pt x="16275" y="13440"/>
                    </a:cubicBezTo>
                    <a:lnTo>
                      <a:pt x="16275" y="0"/>
                    </a:lnTo>
                    <a:lnTo>
                      <a:pt x="21600" y="0"/>
                    </a:lnTo>
                    <a:lnTo>
                      <a:pt x="21600" y="14007"/>
                    </a:lnTo>
                    <a:cubicBezTo>
                      <a:pt x="21600" y="18742"/>
                      <a:pt x="17425" y="21600"/>
                      <a:pt x="10725" y="21600"/>
                    </a:cubicBezTo>
                    <a:cubicBezTo>
                      <a:pt x="4025" y="21600"/>
                      <a:pt x="0" y="18742"/>
                      <a:pt x="0" y="14007"/>
                    </a:cubicBezTo>
                    <a:lnTo>
                      <a:pt x="0" y="0"/>
                    </a:lnTo>
                    <a:lnTo>
                      <a:pt x="5300" y="0"/>
                    </a:lnTo>
                    <a:lnTo>
                      <a:pt x="5300" y="13527"/>
                    </a:lnTo>
                    <a:cubicBezTo>
                      <a:pt x="5041" y="15926"/>
                      <a:pt x="7059" y="18055"/>
                      <a:pt x="9808" y="18282"/>
                    </a:cubicBezTo>
                    <a:cubicBezTo>
                      <a:pt x="10113" y="18307"/>
                      <a:pt x="10420" y="18307"/>
                      <a:pt x="10725" y="18284"/>
                    </a:cubicBezTo>
                  </a:path>
                </a:pathLst>
              </a:custGeom>
              <a:solidFill>
                <a:srgbClr val="1D3F7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156"/>
              <p:cNvSpPr/>
              <p:nvPr/>
            </p:nvSpPr>
            <p:spPr>
              <a:xfrm>
                <a:off x="727262" y="147464"/>
                <a:ext cx="113022" cy="12451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571" extrusionOk="0">
                    <a:moveTo>
                      <a:pt x="12540" y="17509"/>
                    </a:moveTo>
                    <a:cubicBezTo>
                      <a:pt x="13976" y="17500"/>
                      <a:pt x="15404" y="17322"/>
                      <a:pt x="16789" y="16981"/>
                    </a:cubicBezTo>
                    <a:lnTo>
                      <a:pt x="16790" y="5540"/>
                    </a:lnTo>
                    <a:cubicBezTo>
                      <a:pt x="15426" y="4658"/>
                      <a:pt x="13796" y="4178"/>
                      <a:pt x="12119" y="4166"/>
                    </a:cubicBezTo>
                    <a:cubicBezTo>
                      <a:pt x="8010" y="4166"/>
                      <a:pt x="5394" y="6619"/>
                      <a:pt x="5394" y="10890"/>
                    </a:cubicBezTo>
                    <a:cubicBezTo>
                      <a:pt x="4871" y="14055"/>
                      <a:pt x="7281" y="17005"/>
                      <a:pt x="10775" y="17478"/>
                    </a:cubicBezTo>
                    <a:cubicBezTo>
                      <a:pt x="11313" y="17551"/>
                      <a:pt x="11859" y="17561"/>
                      <a:pt x="12400" y="17509"/>
                    </a:cubicBezTo>
                    <a:moveTo>
                      <a:pt x="12867" y="21570"/>
                    </a:moveTo>
                    <a:cubicBezTo>
                      <a:pt x="4600" y="21570"/>
                      <a:pt x="0" y="17615"/>
                      <a:pt x="0" y="10785"/>
                    </a:cubicBezTo>
                    <a:cubicBezTo>
                      <a:pt x="0" y="3954"/>
                      <a:pt x="4483" y="106"/>
                      <a:pt x="10975" y="106"/>
                    </a:cubicBezTo>
                    <a:cubicBezTo>
                      <a:pt x="12975" y="43"/>
                      <a:pt x="14951" y="521"/>
                      <a:pt x="16650" y="1480"/>
                    </a:cubicBezTo>
                    <a:lnTo>
                      <a:pt x="16650" y="0"/>
                    </a:lnTo>
                    <a:lnTo>
                      <a:pt x="21600" y="0"/>
                    </a:lnTo>
                    <a:lnTo>
                      <a:pt x="21600" y="20195"/>
                    </a:lnTo>
                    <a:cubicBezTo>
                      <a:pt x="18847" y="21134"/>
                      <a:pt x="15925" y="21600"/>
                      <a:pt x="12983" y="21570"/>
                    </a:cubicBezTo>
                  </a:path>
                </a:pathLst>
              </a:custGeom>
              <a:solidFill>
                <a:srgbClr val="1D3F7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156"/>
              <p:cNvSpPr/>
              <p:nvPr/>
            </p:nvSpPr>
            <p:spPr>
              <a:xfrm>
                <a:off x="1540558" y="147464"/>
                <a:ext cx="112914" cy="1245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570" extrusionOk="0">
                    <a:moveTo>
                      <a:pt x="12413" y="17508"/>
                    </a:moveTo>
                    <a:cubicBezTo>
                      <a:pt x="13850" y="17494"/>
                      <a:pt x="15279" y="17316"/>
                      <a:pt x="16668" y="16980"/>
                    </a:cubicBezTo>
                    <a:lnTo>
                      <a:pt x="16668" y="5540"/>
                    </a:lnTo>
                    <a:cubicBezTo>
                      <a:pt x="15304" y="4654"/>
                      <a:pt x="13671" y="4174"/>
                      <a:pt x="11992" y="4165"/>
                    </a:cubicBezTo>
                    <a:cubicBezTo>
                      <a:pt x="7855" y="4165"/>
                      <a:pt x="5260" y="6619"/>
                      <a:pt x="5260" y="10890"/>
                    </a:cubicBezTo>
                    <a:cubicBezTo>
                      <a:pt x="4780" y="14095"/>
                      <a:pt x="7264" y="17046"/>
                      <a:pt x="10807" y="17480"/>
                    </a:cubicBezTo>
                    <a:cubicBezTo>
                      <a:pt x="11293" y="17539"/>
                      <a:pt x="11785" y="17549"/>
                      <a:pt x="12273" y="17508"/>
                    </a:cubicBezTo>
                    <a:moveTo>
                      <a:pt x="12857" y="21568"/>
                    </a:moveTo>
                    <a:cubicBezTo>
                      <a:pt x="4605" y="21568"/>
                      <a:pt x="0" y="17614"/>
                      <a:pt x="0" y="10784"/>
                    </a:cubicBezTo>
                    <a:cubicBezTo>
                      <a:pt x="0" y="3954"/>
                      <a:pt x="4488" y="106"/>
                      <a:pt x="10987" y="106"/>
                    </a:cubicBezTo>
                    <a:cubicBezTo>
                      <a:pt x="12982" y="43"/>
                      <a:pt x="14952" y="522"/>
                      <a:pt x="16644" y="1480"/>
                    </a:cubicBezTo>
                    <a:lnTo>
                      <a:pt x="16644" y="0"/>
                    </a:lnTo>
                    <a:lnTo>
                      <a:pt x="21600" y="0"/>
                    </a:lnTo>
                    <a:lnTo>
                      <a:pt x="21600" y="20193"/>
                    </a:lnTo>
                    <a:cubicBezTo>
                      <a:pt x="18845" y="21134"/>
                      <a:pt x="15919" y="21600"/>
                      <a:pt x="12974" y="21568"/>
                    </a:cubicBezTo>
                  </a:path>
                </a:pathLst>
              </a:custGeom>
              <a:solidFill>
                <a:srgbClr val="1D3F7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156"/>
              <p:cNvSpPr/>
              <p:nvPr/>
            </p:nvSpPr>
            <p:spPr>
              <a:xfrm>
                <a:off x="467445" y="98635"/>
                <a:ext cx="163026" cy="17458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165" y="0"/>
                    </a:moveTo>
                    <a:lnTo>
                      <a:pt x="12516" y="0"/>
                    </a:lnTo>
                    <a:lnTo>
                      <a:pt x="12516" y="8942"/>
                    </a:lnTo>
                    <a:lnTo>
                      <a:pt x="21600" y="8942"/>
                    </a:lnTo>
                    <a:lnTo>
                      <a:pt x="21600" y="11918"/>
                    </a:lnTo>
                    <a:lnTo>
                      <a:pt x="12516" y="11918"/>
                    </a:lnTo>
                    <a:lnTo>
                      <a:pt x="12516" y="21600"/>
                    </a:lnTo>
                    <a:lnTo>
                      <a:pt x="9165" y="21600"/>
                    </a:lnTo>
                    <a:lnTo>
                      <a:pt x="9165" y="11918"/>
                    </a:lnTo>
                    <a:lnTo>
                      <a:pt x="0" y="11918"/>
                    </a:lnTo>
                    <a:lnTo>
                      <a:pt x="0" y="8942"/>
                    </a:lnTo>
                    <a:lnTo>
                      <a:pt x="9165" y="8942"/>
                    </a:lnTo>
                    <a:lnTo>
                      <a:pt x="9165" y="0"/>
                    </a:lnTo>
                    <a:close/>
                  </a:path>
                </a:pathLst>
              </a:custGeom>
              <a:solidFill>
                <a:srgbClr val="1D3F7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156"/>
              <p:cNvSpPr/>
              <p:nvPr/>
            </p:nvSpPr>
            <p:spPr>
              <a:xfrm>
                <a:off x="1894471" y="149905"/>
                <a:ext cx="30347" cy="30544"/>
              </a:xfrm>
              <a:custGeom>
                <a:avLst/>
                <a:gdLst/>
                <a:ahLst/>
                <a:cxnLst/>
                <a:rect l="l" t="t" r="r" b="b"/>
                <a:pathLst>
                  <a:path w="21599" h="21548" extrusionOk="0">
                    <a:moveTo>
                      <a:pt x="9228" y="9998"/>
                    </a:moveTo>
                    <a:lnTo>
                      <a:pt x="10533" y="9998"/>
                    </a:lnTo>
                    <a:cubicBezTo>
                      <a:pt x="12362" y="9998"/>
                      <a:pt x="13667" y="9567"/>
                      <a:pt x="13667" y="7844"/>
                    </a:cubicBezTo>
                    <a:cubicBezTo>
                      <a:pt x="13667" y="6120"/>
                      <a:pt x="12797" y="5689"/>
                      <a:pt x="10533" y="5689"/>
                    </a:cubicBezTo>
                    <a:lnTo>
                      <a:pt x="9228" y="5689"/>
                    </a:lnTo>
                    <a:close/>
                    <a:moveTo>
                      <a:pt x="9228" y="16980"/>
                    </a:moveTo>
                    <a:lnTo>
                      <a:pt x="7487" y="16980"/>
                    </a:lnTo>
                    <a:lnTo>
                      <a:pt x="7487" y="4740"/>
                    </a:lnTo>
                    <a:cubicBezTo>
                      <a:pt x="8357" y="4740"/>
                      <a:pt x="9662" y="4310"/>
                      <a:pt x="10969" y="4310"/>
                    </a:cubicBezTo>
                    <a:cubicBezTo>
                      <a:pt x="12365" y="4263"/>
                      <a:pt x="13748" y="4591"/>
                      <a:pt x="14974" y="5257"/>
                    </a:cubicBezTo>
                    <a:cubicBezTo>
                      <a:pt x="15900" y="5775"/>
                      <a:pt x="16417" y="6799"/>
                      <a:pt x="16279" y="7844"/>
                    </a:cubicBezTo>
                    <a:cubicBezTo>
                      <a:pt x="16406" y="9243"/>
                      <a:pt x="15481" y="10526"/>
                      <a:pt x="14103" y="10860"/>
                    </a:cubicBezTo>
                    <a:cubicBezTo>
                      <a:pt x="14974" y="10860"/>
                      <a:pt x="15844" y="12152"/>
                      <a:pt x="16279" y="13963"/>
                    </a:cubicBezTo>
                    <a:cubicBezTo>
                      <a:pt x="16715" y="15773"/>
                      <a:pt x="16715" y="16548"/>
                      <a:pt x="17149" y="16980"/>
                    </a:cubicBezTo>
                    <a:lnTo>
                      <a:pt x="14974" y="16980"/>
                    </a:lnTo>
                    <a:cubicBezTo>
                      <a:pt x="14974" y="16548"/>
                      <a:pt x="14974" y="15687"/>
                      <a:pt x="14103" y="13963"/>
                    </a:cubicBezTo>
                    <a:cubicBezTo>
                      <a:pt x="13233" y="12238"/>
                      <a:pt x="13233" y="11722"/>
                      <a:pt x="11405" y="11722"/>
                    </a:cubicBezTo>
                    <a:lnTo>
                      <a:pt x="10098" y="11722"/>
                    </a:lnTo>
                    <a:lnTo>
                      <a:pt x="10098" y="16980"/>
                    </a:lnTo>
                    <a:close/>
                    <a:moveTo>
                      <a:pt x="10969" y="1294"/>
                    </a:moveTo>
                    <a:cubicBezTo>
                      <a:pt x="5873" y="1294"/>
                      <a:pt x="1741" y="5384"/>
                      <a:pt x="1741" y="10430"/>
                    </a:cubicBezTo>
                    <a:cubicBezTo>
                      <a:pt x="1741" y="15475"/>
                      <a:pt x="5873" y="19565"/>
                      <a:pt x="10969" y="19565"/>
                    </a:cubicBezTo>
                    <a:cubicBezTo>
                      <a:pt x="15777" y="19574"/>
                      <a:pt x="19682" y="15722"/>
                      <a:pt x="19691" y="10962"/>
                    </a:cubicBezTo>
                    <a:cubicBezTo>
                      <a:pt x="19691" y="10784"/>
                      <a:pt x="19685" y="10606"/>
                      <a:pt x="19675" y="10430"/>
                    </a:cubicBezTo>
                    <a:cubicBezTo>
                      <a:pt x="19682" y="5579"/>
                      <a:pt x="15861" y="1568"/>
                      <a:pt x="10969" y="1294"/>
                    </a:cubicBezTo>
                    <a:moveTo>
                      <a:pt x="10969" y="0"/>
                    </a:moveTo>
                    <a:cubicBezTo>
                      <a:pt x="16786" y="-52"/>
                      <a:pt x="21544" y="4574"/>
                      <a:pt x="21599" y="10334"/>
                    </a:cubicBezTo>
                    <a:cubicBezTo>
                      <a:pt x="21600" y="10509"/>
                      <a:pt x="21597" y="10685"/>
                      <a:pt x="21590" y="10860"/>
                    </a:cubicBezTo>
                    <a:cubicBezTo>
                      <a:pt x="21590" y="16763"/>
                      <a:pt x="16756" y="21548"/>
                      <a:pt x="10795" y="21548"/>
                    </a:cubicBezTo>
                    <a:cubicBezTo>
                      <a:pt x="4833" y="21548"/>
                      <a:pt x="0" y="16763"/>
                      <a:pt x="0" y="10860"/>
                    </a:cubicBezTo>
                    <a:cubicBezTo>
                      <a:pt x="265" y="4975"/>
                      <a:pt x="5025" y="263"/>
                      <a:pt x="10969" y="0"/>
                    </a:cubicBezTo>
                  </a:path>
                </a:pathLst>
              </a:custGeom>
              <a:solidFill>
                <a:srgbClr val="1D3F74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5" name="Google Shape;1675;p156"/>
            <p:cNvGrpSpPr/>
            <p:nvPr/>
          </p:nvGrpSpPr>
          <p:grpSpPr>
            <a:xfrm>
              <a:off x="8416949" y="2301087"/>
              <a:ext cx="572744" cy="134596"/>
              <a:chOff x="0" y="-1"/>
              <a:chExt cx="1820546" cy="362891"/>
            </a:xfrm>
          </p:grpSpPr>
          <p:sp>
            <p:nvSpPr>
              <p:cNvPr id="1676" name="Google Shape;1676;p156"/>
              <p:cNvSpPr/>
              <p:nvPr/>
            </p:nvSpPr>
            <p:spPr>
              <a:xfrm>
                <a:off x="685466" y="48318"/>
                <a:ext cx="1135080" cy="22718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58" extrusionOk="0">
                    <a:moveTo>
                      <a:pt x="0" y="427"/>
                    </a:moveTo>
                    <a:cubicBezTo>
                      <a:pt x="346" y="148"/>
                      <a:pt x="696" y="13"/>
                      <a:pt x="1047" y="24"/>
                    </a:cubicBezTo>
                    <a:cubicBezTo>
                      <a:pt x="1471" y="-134"/>
                      <a:pt x="1892" y="486"/>
                      <a:pt x="2230" y="1765"/>
                    </a:cubicBezTo>
                    <a:cubicBezTo>
                      <a:pt x="2477" y="2868"/>
                      <a:pt x="2615" y="4452"/>
                      <a:pt x="2607" y="6100"/>
                    </a:cubicBezTo>
                    <a:cubicBezTo>
                      <a:pt x="2623" y="7747"/>
                      <a:pt x="2506" y="9357"/>
                      <a:pt x="2281" y="10574"/>
                    </a:cubicBezTo>
                    <a:cubicBezTo>
                      <a:pt x="1932" y="12182"/>
                      <a:pt x="1466" y="13015"/>
                      <a:pt x="991" y="12879"/>
                    </a:cubicBezTo>
                    <a:cubicBezTo>
                      <a:pt x="843" y="12907"/>
                      <a:pt x="696" y="12845"/>
                      <a:pt x="551" y="12695"/>
                    </a:cubicBezTo>
                    <a:lnTo>
                      <a:pt x="551" y="21089"/>
                    </a:lnTo>
                    <a:lnTo>
                      <a:pt x="7" y="21089"/>
                    </a:lnTo>
                    <a:close/>
                    <a:moveTo>
                      <a:pt x="544" y="10528"/>
                    </a:moveTo>
                    <a:cubicBezTo>
                      <a:pt x="692" y="10690"/>
                      <a:pt x="844" y="10764"/>
                      <a:pt x="995" y="10746"/>
                    </a:cubicBezTo>
                    <a:cubicBezTo>
                      <a:pt x="1653" y="10746"/>
                      <a:pt x="2053" y="9155"/>
                      <a:pt x="2053" y="6273"/>
                    </a:cubicBezTo>
                    <a:cubicBezTo>
                      <a:pt x="2053" y="3391"/>
                      <a:pt x="1660" y="2168"/>
                      <a:pt x="1058" y="2168"/>
                    </a:cubicBezTo>
                    <a:cubicBezTo>
                      <a:pt x="886" y="2144"/>
                      <a:pt x="713" y="2218"/>
                      <a:pt x="544" y="2388"/>
                    </a:cubicBezTo>
                    <a:close/>
                    <a:moveTo>
                      <a:pt x="5893" y="13479"/>
                    </a:moveTo>
                    <a:cubicBezTo>
                      <a:pt x="5893" y="19036"/>
                      <a:pt x="5116" y="21458"/>
                      <a:pt x="4384" y="21458"/>
                    </a:cubicBezTo>
                    <a:cubicBezTo>
                      <a:pt x="3563" y="21458"/>
                      <a:pt x="2930" y="18471"/>
                      <a:pt x="2930" y="13721"/>
                    </a:cubicBezTo>
                    <a:cubicBezTo>
                      <a:pt x="2930" y="8694"/>
                      <a:pt x="3595" y="5743"/>
                      <a:pt x="4435" y="5743"/>
                    </a:cubicBezTo>
                    <a:cubicBezTo>
                      <a:pt x="5274" y="5743"/>
                      <a:pt x="5893" y="8879"/>
                      <a:pt x="5893" y="13479"/>
                    </a:cubicBezTo>
                    <a:moveTo>
                      <a:pt x="3488" y="13629"/>
                    </a:moveTo>
                    <a:cubicBezTo>
                      <a:pt x="3488" y="16926"/>
                      <a:pt x="3870" y="19394"/>
                      <a:pt x="4419" y="19394"/>
                    </a:cubicBezTo>
                    <a:cubicBezTo>
                      <a:pt x="4967" y="19394"/>
                      <a:pt x="5349" y="16938"/>
                      <a:pt x="5349" y="13560"/>
                    </a:cubicBezTo>
                    <a:cubicBezTo>
                      <a:pt x="5349" y="11012"/>
                      <a:pt x="5093" y="7795"/>
                      <a:pt x="4440" y="7795"/>
                    </a:cubicBezTo>
                    <a:cubicBezTo>
                      <a:pt x="3786" y="7795"/>
                      <a:pt x="3509" y="10770"/>
                      <a:pt x="3509" y="13629"/>
                    </a:cubicBezTo>
                    <a:moveTo>
                      <a:pt x="6786" y="6088"/>
                    </a:moveTo>
                    <a:lnTo>
                      <a:pt x="7186" y="13721"/>
                    </a:lnTo>
                    <a:cubicBezTo>
                      <a:pt x="7274" y="15404"/>
                      <a:pt x="7356" y="16949"/>
                      <a:pt x="7419" y="18506"/>
                    </a:cubicBezTo>
                    <a:lnTo>
                      <a:pt x="7437" y="18506"/>
                    </a:lnTo>
                    <a:cubicBezTo>
                      <a:pt x="7507" y="16984"/>
                      <a:pt x="7607" y="15370"/>
                      <a:pt x="7707" y="13756"/>
                    </a:cubicBezTo>
                    <a:lnTo>
                      <a:pt x="8188" y="6100"/>
                    </a:lnTo>
                    <a:lnTo>
                      <a:pt x="8653" y="6100"/>
                    </a:lnTo>
                    <a:lnTo>
                      <a:pt x="9119" y="13618"/>
                    </a:lnTo>
                    <a:cubicBezTo>
                      <a:pt x="9233" y="15416"/>
                      <a:pt x="9321" y="16996"/>
                      <a:pt x="9388" y="18518"/>
                    </a:cubicBezTo>
                    <a:lnTo>
                      <a:pt x="9407" y="18518"/>
                    </a:lnTo>
                    <a:cubicBezTo>
                      <a:pt x="9467" y="16873"/>
                      <a:pt x="9545" y="15245"/>
                      <a:pt x="9640" y="13641"/>
                    </a:cubicBezTo>
                    <a:lnTo>
                      <a:pt x="10072" y="6100"/>
                    </a:lnTo>
                    <a:lnTo>
                      <a:pt x="10616" y="6100"/>
                    </a:lnTo>
                    <a:lnTo>
                      <a:pt x="9640" y="21089"/>
                    </a:lnTo>
                    <a:lnTo>
                      <a:pt x="9137" y="21089"/>
                    </a:lnTo>
                    <a:lnTo>
                      <a:pt x="8672" y="13917"/>
                    </a:lnTo>
                    <a:cubicBezTo>
                      <a:pt x="8565" y="12245"/>
                      <a:pt x="8479" y="10746"/>
                      <a:pt x="8402" y="8983"/>
                    </a:cubicBezTo>
                    <a:lnTo>
                      <a:pt x="8391" y="8983"/>
                    </a:lnTo>
                    <a:cubicBezTo>
                      <a:pt x="8318" y="10665"/>
                      <a:pt x="8226" y="12324"/>
                      <a:pt x="8114" y="13952"/>
                    </a:cubicBezTo>
                    <a:lnTo>
                      <a:pt x="7626" y="21089"/>
                    </a:lnTo>
                    <a:lnTo>
                      <a:pt x="7126" y="21089"/>
                    </a:lnTo>
                    <a:lnTo>
                      <a:pt x="6209" y="6100"/>
                    </a:lnTo>
                    <a:close/>
                    <a:moveTo>
                      <a:pt x="11421" y="14102"/>
                    </a:moveTo>
                    <a:cubicBezTo>
                      <a:pt x="11435" y="17791"/>
                      <a:pt x="11912" y="19313"/>
                      <a:pt x="12463" y="19313"/>
                    </a:cubicBezTo>
                    <a:cubicBezTo>
                      <a:pt x="12751" y="19360"/>
                      <a:pt x="13037" y="19096"/>
                      <a:pt x="13302" y="18541"/>
                    </a:cubicBezTo>
                    <a:lnTo>
                      <a:pt x="13395" y="20501"/>
                    </a:lnTo>
                    <a:cubicBezTo>
                      <a:pt x="13075" y="21152"/>
                      <a:pt x="12732" y="21466"/>
                      <a:pt x="12386" y="21423"/>
                    </a:cubicBezTo>
                    <a:cubicBezTo>
                      <a:pt x="11456" y="21423"/>
                      <a:pt x="10895" y="18379"/>
                      <a:pt x="10895" y="13848"/>
                    </a:cubicBezTo>
                    <a:cubicBezTo>
                      <a:pt x="10895" y="9317"/>
                      <a:pt x="11435" y="5777"/>
                      <a:pt x="12319" y="5777"/>
                    </a:cubicBezTo>
                    <a:cubicBezTo>
                      <a:pt x="13307" y="5777"/>
                      <a:pt x="13570" y="10089"/>
                      <a:pt x="13570" y="12856"/>
                    </a:cubicBezTo>
                    <a:cubicBezTo>
                      <a:pt x="13569" y="13285"/>
                      <a:pt x="13563" y="13712"/>
                      <a:pt x="13551" y="14136"/>
                    </a:cubicBezTo>
                    <a:close/>
                    <a:moveTo>
                      <a:pt x="13049" y="12142"/>
                    </a:moveTo>
                    <a:cubicBezTo>
                      <a:pt x="13049" y="10401"/>
                      <a:pt x="12905" y="7703"/>
                      <a:pt x="12286" y="7703"/>
                    </a:cubicBezTo>
                    <a:cubicBezTo>
                      <a:pt x="11728" y="7703"/>
                      <a:pt x="11484" y="10251"/>
                      <a:pt x="11440" y="12142"/>
                    </a:cubicBezTo>
                    <a:close/>
                    <a:moveTo>
                      <a:pt x="14265" y="10770"/>
                    </a:moveTo>
                    <a:cubicBezTo>
                      <a:pt x="14265" y="9006"/>
                      <a:pt x="14265" y="7484"/>
                      <a:pt x="14240" y="6088"/>
                    </a:cubicBezTo>
                    <a:lnTo>
                      <a:pt x="14700" y="6088"/>
                    </a:lnTo>
                    <a:lnTo>
                      <a:pt x="14719" y="9040"/>
                    </a:lnTo>
                    <a:lnTo>
                      <a:pt x="14744" y="9040"/>
                    </a:lnTo>
                    <a:cubicBezTo>
                      <a:pt x="14849" y="7152"/>
                      <a:pt x="15189" y="5818"/>
                      <a:pt x="15584" y="5743"/>
                    </a:cubicBezTo>
                    <a:cubicBezTo>
                      <a:pt x="15636" y="5742"/>
                      <a:pt x="15689" y="5773"/>
                      <a:pt x="15740" y="5835"/>
                    </a:cubicBezTo>
                    <a:lnTo>
                      <a:pt x="15740" y="8406"/>
                    </a:lnTo>
                    <a:cubicBezTo>
                      <a:pt x="15678" y="8337"/>
                      <a:pt x="15614" y="8306"/>
                      <a:pt x="15551" y="8314"/>
                    </a:cubicBezTo>
                    <a:cubicBezTo>
                      <a:pt x="15165" y="8386"/>
                      <a:pt x="14849" y="9864"/>
                      <a:pt x="14812" y="11773"/>
                    </a:cubicBezTo>
                    <a:cubicBezTo>
                      <a:pt x="14796" y="12192"/>
                      <a:pt x="14788" y="12616"/>
                      <a:pt x="14786" y="13041"/>
                    </a:cubicBezTo>
                    <a:lnTo>
                      <a:pt x="14786" y="21089"/>
                    </a:lnTo>
                    <a:lnTo>
                      <a:pt x="14235" y="21089"/>
                    </a:lnTo>
                    <a:close/>
                    <a:moveTo>
                      <a:pt x="17660" y="462"/>
                    </a:moveTo>
                    <a:cubicBezTo>
                      <a:pt x="17989" y="157"/>
                      <a:pt x="18322" y="11"/>
                      <a:pt x="18656" y="24"/>
                    </a:cubicBezTo>
                    <a:cubicBezTo>
                      <a:pt x="19202" y="24"/>
                      <a:pt x="19553" y="497"/>
                      <a:pt x="19819" y="1546"/>
                    </a:cubicBezTo>
                    <a:cubicBezTo>
                      <a:pt x="20051" y="2419"/>
                      <a:pt x="20182" y="3802"/>
                      <a:pt x="20170" y="5247"/>
                    </a:cubicBezTo>
                    <a:cubicBezTo>
                      <a:pt x="20156" y="7385"/>
                      <a:pt x="19869" y="9241"/>
                      <a:pt x="19456" y="9859"/>
                    </a:cubicBezTo>
                    <a:lnTo>
                      <a:pt x="19456" y="9916"/>
                    </a:lnTo>
                    <a:cubicBezTo>
                      <a:pt x="19959" y="10428"/>
                      <a:pt x="20322" y="12615"/>
                      <a:pt x="20326" y="15162"/>
                    </a:cubicBezTo>
                    <a:cubicBezTo>
                      <a:pt x="20330" y="16749"/>
                      <a:pt x="20200" y="18272"/>
                      <a:pt x="19967" y="19359"/>
                    </a:cubicBezTo>
                    <a:cubicBezTo>
                      <a:pt x="19674" y="20697"/>
                      <a:pt x="19198" y="21319"/>
                      <a:pt x="18509" y="21319"/>
                    </a:cubicBezTo>
                    <a:cubicBezTo>
                      <a:pt x="18226" y="21330"/>
                      <a:pt x="17943" y="21245"/>
                      <a:pt x="17663" y="21066"/>
                    </a:cubicBezTo>
                    <a:close/>
                    <a:moveTo>
                      <a:pt x="18205" y="9040"/>
                    </a:moveTo>
                    <a:lnTo>
                      <a:pt x="18700" y="9040"/>
                    </a:lnTo>
                    <a:cubicBezTo>
                      <a:pt x="19277" y="9040"/>
                      <a:pt x="19616" y="7541"/>
                      <a:pt x="19616" y="5524"/>
                    </a:cubicBezTo>
                    <a:cubicBezTo>
                      <a:pt x="19616" y="3068"/>
                      <a:pt x="19240" y="2065"/>
                      <a:pt x="18686" y="2065"/>
                    </a:cubicBezTo>
                    <a:cubicBezTo>
                      <a:pt x="18524" y="2044"/>
                      <a:pt x="18362" y="2106"/>
                      <a:pt x="18202" y="2249"/>
                    </a:cubicBezTo>
                    <a:close/>
                    <a:moveTo>
                      <a:pt x="18205" y="19071"/>
                    </a:moveTo>
                    <a:cubicBezTo>
                      <a:pt x="18359" y="19169"/>
                      <a:pt x="18514" y="19208"/>
                      <a:pt x="18670" y="19186"/>
                    </a:cubicBezTo>
                    <a:cubicBezTo>
                      <a:pt x="19233" y="19186"/>
                      <a:pt x="19753" y="18160"/>
                      <a:pt x="19753" y="15128"/>
                    </a:cubicBezTo>
                    <a:cubicBezTo>
                      <a:pt x="19753" y="12268"/>
                      <a:pt x="19258" y="11081"/>
                      <a:pt x="18663" y="11081"/>
                    </a:cubicBezTo>
                    <a:lnTo>
                      <a:pt x="18188" y="11081"/>
                    </a:lnTo>
                    <a:close/>
                    <a:moveTo>
                      <a:pt x="21600" y="21112"/>
                    </a:moveTo>
                    <a:lnTo>
                      <a:pt x="21056" y="21112"/>
                    </a:lnTo>
                    <a:lnTo>
                      <a:pt x="21056" y="185"/>
                    </a:lnTo>
                    <a:lnTo>
                      <a:pt x="21600" y="1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156"/>
              <p:cNvSpPr/>
              <p:nvPr/>
            </p:nvSpPr>
            <p:spPr>
              <a:xfrm>
                <a:off x="0" y="-1"/>
                <a:ext cx="485033" cy="314023"/>
              </a:xfrm>
              <a:custGeom>
                <a:avLst/>
                <a:gdLst/>
                <a:ahLst/>
                <a:cxnLst/>
                <a:rect l="l" t="t" r="r" b="b"/>
                <a:pathLst>
                  <a:path w="21581" h="21468" extrusionOk="0">
                    <a:moveTo>
                      <a:pt x="21575" y="4874"/>
                    </a:moveTo>
                    <a:cubicBezTo>
                      <a:pt x="21600" y="4089"/>
                      <a:pt x="21543" y="3303"/>
                      <a:pt x="21406" y="2545"/>
                    </a:cubicBezTo>
                    <a:cubicBezTo>
                      <a:pt x="21203" y="1737"/>
                      <a:pt x="20833" y="1053"/>
                      <a:pt x="20352" y="600"/>
                    </a:cubicBezTo>
                    <a:cubicBezTo>
                      <a:pt x="19862" y="144"/>
                      <a:pt x="19291" y="-61"/>
                      <a:pt x="18720" y="16"/>
                    </a:cubicBezTo>
                    <a:cubicBezTo>
                      <a:pt x="16649" y="16"/>
                      <a:pt x="14577" y="16"/>
                      <a:pt x="12506" y="16"/>
                    </a:cubicBezTo>
                    <a:cubicBezTo>
                      <a:pt x="9151" y="16"/>
                      <a:pt x="5802" y="16"/>
                      <a:pt x="2447" y="16"/>
                    </a:cubicBezTo>
                    <a:cubicBezTo>
                      <a:pt x="1136" y="102"/>
                      <a:pt x="80" y="1695"/>
                      <a:pt x="0" y="3705"/>
                    </a:cubicBezTo>
                    <a:cubicBezTo>
                      <a:pt x="38" y="8346"/>
                      <a:pt x="0" y="12978"/>
                      <a:pt x="0" y="17618"/>
                    </a:cubicBezTo>
                    <a:cubicBezTo>
                      <a:pt x="23" y="19780"/>
                      <a:pt x="1184" y="21503"/>
                      <a:pt x="2592" y="21468"/>
                    </a:cubicBezTo>
                    <a:cubicBezTo>
                      <a:pt x="2607" y="21467"/>
                      <a:pt x="2622" y="21467"/>
                      <a:pt x="2637" y="21466"/>
                    </a:cubicBezTo>
                    <a:cubicBezTo>
                      <a:pt x="3018" y="21466"/>
                      <a:pt x="2942" y="21107"/>
                      <a:pt x="2947" y="20773"/>
                    </a:cubicBezTo>
                    <a:cubicBezTo>
                      <a:pt x="2952" y="20440"/>
                      <a:pt x="2996" y="20122"/>
                      <a:pt x="2621" y="20122"/>
                    </a:cubicBezTo>
                    <a:cubicBezTo>
                      <a:pt x="1704" y="20221"/>
                      <a:pt x="909" y="19161"/>
                      <a:pt x="844" y="17754"/>
                    </a:cubicBezTo>
                    <a:cubicBezTo>
                      <a:pt x="838" y="17611"/>
                      <a:pt x="839" y="17468"/>
                      <a:pt x="848" y="17326"/>
                    </a:cubicBezTo>
                    <a:lnTo>
                      <a:pt x="848" y="4156"/>
                    </a:lnTo>
                    <a:cubicBezTo>
                      <a:pt x="760" y="2710"/>
                      <a:pt x="1452" y="1429"/>
                      <a:pt x="2394" y="1294"/>
                    </a:cubicBezTo>
                    <a:cubicBezTo>
                      <a:pt x="2423" y="1290"/>
                      <a:pt x="2451" y="1287"/>
                      <a:pt x="2479" y="1285"/>
                    </a:cubicBezTo>
                    <a:cubicBezTo>
                      <a:pt x="2637" y="1285"/>
                      <a:pt x="2800" y="1285"/>
                      <a:pt x="2958" y="1285"/>
                    </a:cubicBezTo>
                    <a:lnTo>
                      <a:pt x="18851" y="1285"/>
                    </a:lnTo>
                    <a:cubicBezTo>
                      <a:pt x="19143" y="1263"/>
                      <a:pt x="19433" y="1349"/>
                      <a:pt x="19699" y="1535"/>
                    </a:cubicBezTo>
                    <a:cubicBezTo>
                      <a:pt x="20173" y="1916"/>
                      <a:pt x="20529" y="2571"/>
                      <a:pt x="20689" y="3355"/>
                    </a:cubicBezTo>
                    <a:cubicBezTo>
                      <a:pt x="20689" y="6827"/>
                      <a:pt x="20689" y="10304"/>
                      <a:pt x="20689" y="13788"/>
                    </a:cubicBezTo>
                    <a:cubicBezTo>
                      <a:pt x="20689" y="15040"/>
                      <a:pt x="20689" y="16291"/>
                      <a:pt x="20689" y="17535"/>
                    </a:cubicBezTo>
                    <a:cubicBezTo>
                      <a:pt x="20670" y="18978"/>
                      <a:pt x="19894" y="20124"/>
                      <a:pt x="18954" y="20096"/>
                    </a:cubicBezTo>
                    <a:cubicBezTo>
                      <a:pt x="18921" y="20095"/>
                      <a:pt x="18889" y="20093"/>
                      <a:pt x="18856" y="20089"/>
                    </a:cubicBezTo>
                    <a:cubicBezTo>
                      <a:pt x="18449" y="20089"/>
                      <a:pt x="18590" y="20498"/>
                      <a:pt x="18579" y="20790"/>
                    </a:cubicBezTo>
                    <a:cubicBezTo>
                      <a:pt x="18568" y="21082"/>
                      <a:pt x="18508" y="21424"/>
                      <a:pt x="18873" y="21433"/>
                    </a:cubicBezTo>
                    <a:cubicBezTo>
                      <a:pt x="20258" y="21539"/>
                      <a:pt x="21438" y="19901"/>
                      <a:pt x="21507" y="17774"/>
                    </a:cubicBezTo>
                    <a:cubicBezTo>
                      <a:pt x="21510" y="17689"/>
                      <a:pt x="21511" y="17604"/>
                      <a:pt x="21510" y="17518"/>
                    </a:cubicBezTo>
                    <a:cubicBezTo>
                      <a:pt x="21510" y="13295"/>
                      <a:pt x="21510" y="9064"/>
                      <a:pt x="21510" y="4840"/>
                    </a:cubicBezTo>
                  </a:path>
                </a:pathLst>
              </a:custGeom>
              <a:solidFill>
                <a:srgbClr val="EABB1E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156"/>
              <p:cNvSpPr/>
              <p:nvPr/>
            </p:nvSpPr>
            <p:spPr>
              <a:xfrm>
                <a:off x="257835" y="193108"/>
                <a:ext cx="52926" cy="168240"/>
              </a:xfrm>
              <a:custGeom>
                <a:avLst/>
                <a:gdLst/>
                <a:ahLst/>
                <a:cxnLst/>
                <a:rect l="l" t="t" r="r" b="b"/>
                <a:pathLst>
                  <a:path w="21107" h="21590" extrusionOk="0">
                    <a:moveTo>
                      <a:pt x="21060" y="3620"/>
                    </a:moveTo>
                    <a:cubicBezTo>
                      <a:pt x="21599" y="1802"/>
                      <a:pt x="17453" y="188"/>
                      <a:pt x="11800" y="15"/>
                    </a:cubicBezTo>
                    <a:cubicBezTo>
                      <a:pt x="11429" y="4"/>
                      <a:pt x="11054" y="-1"/>
                      <a:pt x="10681" y="0"/>
                    </a:cubicBezTo>
                    <a:cubicBezTo>
                      <a:pt x="4813" y="-10"/>
                      <a:pt x="32" y="1511"/>
                      <a:pt x="0" y="3397"/>
                    </a:cubicBezTo>
                    <a:cubicBezTo>
                      <a:pt x="-1" y="3450"/>
                      <a:pt x="2" y="3504"/>
                      <a:pt x="9" y="3557"/>
                    </a:cubicBezTo>
                    <a:cubicBezTo>
                      <a:pt x="9" y="8445"/>
                      <a:pt x="9" y="13333"/>
                      <a:pt x="9" y="18206"/>
                    </a:cubicBezTo>
                    <a:cubicBezTo>
                      <a:pt x="9" y="20075"/>
                      <a:pt x="4722" y="21590"/>
                      <a:pt x="10535" y="21590"/>
                    </a:cubicBezTo>
                    <a:cubicBezTo>
                      <a:pt x="16348" y="21590"/>
                      <a:pt x="21061" y="20075"/>
                      <a:pt x="21061" y="18206"/>
                    </a:cubicBezTo>
                    <a:cubicBezTo>
                      <a:pt x="21060" y="15793"/>
                      <a:pt x="21060" y="13365"/>
                      <a:pt x="21060" y="10936"/>
                    </a:cubicBezTo>
                    <a:cubicBezTo>
                      <a:pt x="21060" y="8508"/>
                      <a:pt x="21060" y="6095"/>
                      <a:pt x="21060" y="3682"/>
                    </a:cubicBezTo>
                  </a:path>
                </a:pathLst>
              </a:custGeom>
              <a:solidFill>
                <a:srgbClr val="EABB1E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156"/>
              <p:cNvSpPr/>
              <p:nvPr/>
            </p:nvSpPr>
            <p:spPr>
              <a:xfrm>
                <a:off x="90127" y="248800"/>
                <a:ext cx="53587" cy="113983"/>
              </a:xfrm>
              <a:custGeom>
                <a:avLst/>
                <a:gdLst/>
                <a:ahLst/>
                <a:cxnLst/>
                <a:rect l="l" t="t" r="r" b="b"/>
                <a:pathLst>
                  <a:path w="21392" h="21216" extrusionOk="0">
                    <a:moveTo>
                      <a:pt x="21389" y="4925"/>
                    </a:moveTo>
                    <a:cubicBezTo>
                      <a:pt x="21527" y="2332"/>
                      <a:pt x="17195" y="163"/>
                      <a:pt x="11633" y="40"/>
                    </a:cubicBezTo>
                    <a:cubicBezTo>
                      <a:pt x="6105" y="-299"/>
                      <a:pt x="1032" y="1513"/>
                      <a:pt x="303" y="4088"/>
                    </a:cubicBezTo>
                    <a:cubicBezTo>
                      <a:pt x="257" y="4252"/>
                      <a:pt x="229" y="4418"/>
                      <a:pt x="220" y="4584"/>
                    </a:cubicBezTo>
                    <a:cubicBezTo>
                      <a:pt x="-73" y="8537"/>
                      <a:pt x="-73" y="12512"/>
                      <a:pt x="220" y="16465"/>
                    </a:cubicBezTo>
                    <a:cubicBezTo>
                      <a:pt x="408" y="19175"/>
                      <a:pt x="5279" y="21301"/>
                      <a:pt x="11097" y="21213"/>
                    </a:cubicBezTo>
                    <a:cubicBezTo>
                      <a:pt x="16915" y="21125"/>
                      <a:pt x="21480" y="18857"/>
                      <a:pt x="21291" y="16147"/>
                    </a:cubicBezTo>
                    <a:cubicBezTo>
                      <a:pt x="21291" y="14307"/>
                      <a:pt x="21291" y="12467"/>
                      <a:pt x="21291" y="10627"/>
                    </a:cubicBezTo>
                    <a:cubicBezTo>
                      <a:pt x="21291" y="8787"/>
                      <a:pt x="21291" y="6833"/>
                      <a:pt x="21291" y="4925"/>
                    </a:cubicBezTo>
                  </a:path>
                </a:pathLst>
              </a:custGeom>
              <a:solidFill>
                <a:srgbClr val="EABB1E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156"/>
              <p:cNvSpPr/>
              <p:nvPr/>
            </p:nvSpPr>
            <p:spPr>
              <a:xfrm>
                <a:off x="341563" y="86932"/>
                <a:ext cx="53280" cy="274568"/>
              </a:xfrm>
              <a:custGeom>
                <a:avLst/>
                <a:gdLst/>
                <a:ahLst/>
                <a:cxnLst/>
                <a:rect l="l" t="t" r="r" b="b"/>
                <a:pathLst>
                  <a:path w="20997" h="21413" extrusionOk="0">
                    <a:moveTo>
                      <a:pt x="20951" y="2159"/>
                    </a:moveTo>
                    <a:cubicBezTo>
                      <a:pt x="21477" y="1076"/>
                      <a:pt x="17461" y="113"/>
                      <a:pt x="11981" y="9"/>
                    </a:cubicBezTo>
                    <a:cubicBezTo>
                      <a:pt x="11376" y="-3"/>
                      <a:pt x="10768" y="-3"/>
                      <a:pt x="10163" y="7"/>
                    </a:cubicBezTo>
                    <a:cubicBezTo>
                      <a:pt x="4578" y="2"/>
                      <a:pt x="28" y="893"/>
                      <a:pt x="0" y="1997"/>
                    </a:cubicBezTo>
                    <a:cubicBezTo>
                      <a:pt x="-2" y="2067"/>
                      <a:pt x="16" y="2137"/>
                      <a:pt x="50" y="2207"/>
                    </a:cubicBezTo>
                    <a:lnTo>
                      <a:pt x="51" y="10595"/>
                    </a:lnTo>
                    <a:cubicBezTo>
                      <a:pt x="51" y="13499"/>
                      <a:pt x="51" y="16393"/>
                      <a:pt x="51" y="19297"/>
                    </a:cubicBezTo>
                    <a:cubicBezTo>
                      <a:pt x="-123" y="20191"/>
                      <a:pt x="2699" y="21001"/>
                      <a:pt x="6986" y="21287"/>
                    </a:cubicBezTo>
                    <a:cubicBezTo>
                      <a:pt x="11242" y="21597"/>
                      <a:pt x="16024" y="21323"/>
                      <a:pt x="18783" y="20611"/>
                    </a:cubicBezTo>
                    <a:cubicBezTo>
                      <a:pt x="20392" y="20099"/>
                      <a:pt x="21118" y="19498"/>
                      <a:pt x="20854" y="18897"/>
                    </a:cubicBezTo>
                    <a:cubicBezTo>
                      <a:pt x="20854" y="17450"/>
                      <a:pt x="20854" y="16041"/>
                      <a:pt x="20854" y="14546"/>
                    </a:cubicBezTo>
                    <a:cubicBezTo>
                      <a:pt x="20854" y="10414"/>
                      <a:pt x="20854" y="6272"/>
                      <a:pt x="20854" y="2169"/>
                    </a:cubicBezTo>
                  </a:path>
                </a:pathLst>
              </a:custGeom>
              <a:solidFill>
                <a:srgbClr val="EABB1E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156"/>
              <p:cNvSpPr/>
              <p:nvPr/>
            </p:nvSpPr>
            <p:spPr>
              <a:xfrm>
                <a:off x="174605" y="153496"/>
                <a:ext cx="52920" cy="209394"/>
              </a:xfrm>
              <a:custGeom>
                <a:avLst/>
                <a:gdLst/>
                <a:ahLst/>
                <a:cxnLst/>
                <a:rect l="l" t="t" r="r" b="b"/>
                <a:pathLst>
                  <a:path w="21000" h="21345" extrusionOk="0">
                    <a:moveTo>
                      <a:pt x="13596" y="69"/>
                    </a:moveTo>
                    <a:cubicBezTo>
                      <a:pt x="5736" y="-255"/>
                      <a:pt x="109" y="554"/>
                      <a:pt x="11" y="2793"/>
                    </a:cubicBezTo>
                    <a:cubicBezTo>
                      <a:pt x="11" y="5394"/>
                      <a:pt x="11" y="7994"/>
                      <a:pt x="11" y="10595"/>
                    </a:cubicBezTo>
                    <a:lnTo>
                      <a:pt x="11" y="18471"/>
                    </a:lnTo>
                    <a:cubicBezTo>
                      <a:pt x="-257" y="19988"/>
                      <a:pt x="4320" y="21274"/>
                      <a:pt x="10235" y="21343"/>
                    </a:cubicBezTo>
                    <a:cubicBezTo>
                      <a:pt x="10337" y="21344"/>
                      <a:pt x="10437" y="21345"/>
                      <a:pt x="10539" y="21345"/>
                    </a:cubicBezTo>
                    <a:cubicBezTo>
                      <a:pt x="16326" y="21339"/>
                      <a:pt x="21000" y="20132"/>
                      <a:pt x="20979" y="18647"/>
                    </a:cubicBezTo>
                    <a:cubicBezTo>
                      <a:pt x="20978" y="18613"/>
                      <a:pt x="20975" y="18579"/>
                      <a:pt x="20970" y="18546"/>
                    </a:cubicBezTo>
                    <a:cubicBezTo>
                      <a:pt x="20970" y="13262"/>
                      <a:pt x="20970" y="7974"/>
                      <a:pt x="20970" y="2681"/>
                    </a:cubicBezTo>
                    <a:cubicBezTo>
                      <a:pt x="21343" y="1464"/>
                      <a:pt x="18220" y="358"/>
                      <a:pt x="13596" y="69"/>
                    </a:cubicBezTo>
                  </a:path>
                </a:pathLst>
              </a:custGeom>
              <a:solidFill>
                <a:srgbClr val="EABB1E"/>
              </a:solidFill>
              <a:ln>
                <a:noFill/>
              </a:ln>
            </p:spPr>
            <p:txBody>
              <a:bodyPr spcFirstLastPara="1" wrap="square" lIns="25700" tIns="25700" rIns="25700" bIns="2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82" name="Google Shape;1682;p156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40975" y="2807902"/>
              <a:ext cx="157500" cy="154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3" name="Google Shape;1683;p156"/>
          <p:cNvPicPr preferRelativeResize="0"/>
          <p:nvPr/>
        </p:nvPicPr>
        <p:blipFill rotWithShape="1">
          <a:blip r:embed="rId4">
            <a:alphaModFix/>
          </a:blip>
          <a:srcRect l="11139" t="10089" r="80131" b="9323"/>
          <a:stretch/>
        </p:blipFill>
        <p:spPr>
          <a:xfrm>
            <a:off x="575250" y="2241924"/>
            <a:ext cx="307929" cy="97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4" name="Google Shape;1684;p156"/>
          <p:cNvGrpSpPr/>
          <p:nvPr/>
        </p:nvGrpSpPr>
        <p:grpSpPr>
          <a:xfrm>
            <a:off x="2536981" y="2772497"/>
            <a:ext cx="282915" cy="261966"/>
            <a:chOff x="5700050" y="726400"/>
            <a:chExt cx="923050" cy="854700"/>
          </a:xfrm>
        </p:grpSpPr>
        <p:grpSp>
          <p:nvGrpSpPr>
            <p:cNvPr id="1685" name="Google Shape;1685;p156"/>
            <p:cNvGrpSpPr/>
            <p:nvPr/>
          </p:nvGrpSpPr>
          <p:grpSpPr>
            <a:xfrm>
              <a:off x="5700050" y="726400"/>
              <a:ext cx="923050" cy="222300"/>
              <a:chOff x="5700050" y="726400"/>
              <a:chExt cx="923050" cy="222300"/>
            </a:xfrm>
          </p:grpSpPr>
          <p:sp>
            <p:nvSpPr>
              <p:cNvPr id="1686" name="Google Shape;1686;p156"/>
              <p:cNvSpPr/>
              <p:nvPr/>
            </p:nvSpPr>
            <p:spPr>
              <a:xfrm>
                <a:off x="5700050" y="726400"/>
                <a:ext cx="222300" cy="222300"/>
              </a:xfrm>
              <a:prstGeom prst="rect">
                <a:avLst/>
              </a:prstGeom>
              <a:solidFill>
                <a:srgbClr val="213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56"/>
              <p:cNvSpPr/>
              <p:nvPr/>
            </p:nvSpPr>
            <p:spPr>
              <a:xfrm>
                <a:off x="6050425" y="726400"/>
                <a:ext cx="222300" cy="222300"/>
              </a:xfrm>
              <a:prstGeom prst="rect">
                <a:avLst/>
              </a:prstGeom>
              <a:solidFill>
                <a:srgbClr val="213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56"/>
              <p:cNvSpPr/>
              <p:nvPr/>
            </p:nvSpPr>
            <p:spPr>
              <a:xfrm>
                <a:off x="6400800" y="726400"/>
                <a:ext cx="222300" cy="222300"/>
              </a:xfrm>
              <a:prstGeom prst="rect">
                <a:avLst/>
              </a:prstGeom>
              <a:solidFill>
                <a:srgbClr val="213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9" name="Google Shape;1689;p156"/>
            <p:cNvGrpSpPr/>
            <p:nvPr/>
          </p:nvGrpSpPr>
          <p:grpSpPr>
            <a:xfrm>
              <a:off x="5700050" y="1042600"/>
              <a:ext cx="923050" cy="222300"/>
              <a:chOff x="5700050" y="726400"/>
              <a:chExt cx="923050" cy="222300"/>
            </a:xfrm>
          </p:grpSpPr>
          <p:sp>
            <p:nvSpPr>
              <p:cNvPr id="1690" name="Google Shape;1690;p156"/>
              <p:cNvSpPr/>
              <p:nvPr/>
            </p:nvSpPr>
            <p:spPr>
              <a:xfrm>
                <a:off x="5700050" y="726400"/>
                <a:ext cx="222300" cy="222300"/>
              </a:xfrm>
              <a:prstGeom prst="rect">
                <a:avLst/>
              </a:prstGeom>
              <a:solidFill>
                <a:srgbClr val="411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156"/>
              <p:cNvSpPr/>
              <p:nvPr/>
            </p:nvSpPr>
            <p:spPr>
              <a:xfrm>
                <a:off x="6050425" y="726400"/>
                <a:ext cx="222300" cy="222300"/>
              </a:xfrm>
              <a:prstGeom prst="rect">
                <a:avLst/>
              </a:prstGeom>
              <a:solidFill>
                <a:srgbClr val="411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156"/>
              <p:cNvSpPr/>
              <p:nvPr/>
            </p:nvSpPr>
            <p:spPr>
              <a:xfrm>
                <a:off x="6400800" y="726400"/>
                <a:ext cx="222300" cy="222300"/>
              </a:xfrm>
              <a:prstGeom prst="rect">
                <a:avLst/>
              </a:prstGeom>
              <a:solidFill>
                <a:srgbClr val="411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156"/>
            <p:cNvGrpSpPr/>
            <p:nvPr/>
          </p:nvGrpSpPr>
          <p:grpSpPr>
            <a:xfrm>
              <a:off x="5700050" y="1358800"/>
              <a:ext cx="923050" cy="222300"/>
              <a:chOff x="5700050" y="726400"/>
              <a:chExt cx="923050" cy="222300"/>
            </a:xfrm>
          </p:grpSpPr>
          <p:sp>
            <p:nvSpPr>
              <p:cNvPr id="1694" name="Google Shape;1694;p156"/>
              <p:cNvSpPr/>
              <p:nvPr/>
            </p:nvSpPr>
            <p:spPr>
              <a:xfrm>
                <a:off x="5700050" y="726400"/>
                <a:ext cx="222300" cy="222300"/>
              </a:xfrm>
              <a:prstGeom prst="rect">
                <a:avLst/>
              </a:prstGeom>
              <a:solidFill>
                <a:srgbClr val="741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56"/>
              <p:cNvSpPr/>
              <p:nvPr/>
            </p:nvSpPr>
            <p:spPr>
              <a:xfrm>
                <a:off x="6050425" y="726400"/>
                <a:ext cx="222300" cy="222300"/>
              </a:xfrm>
              <a:prstGeom prst="rect">
                <a:avLst/>
              </a:prstGeom>
              <a:solidFill>
                <a:srgbClr val="741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56"/>
              <p:cNvSpPr/>
              <p:nvPr/>
            </p:nvSpPr>
            <p:spPr>
              <a:xfrm>
                <a:off x="6400800" y="726400"/>
                <a:ext cx="222300" cy="222300"/>
              </a:xfrm>
              <a:prstGeom prst="rect">
                <a:avLst/>
              </a:prstGeom>
              <a:solidFill>
                <a:srgbClr val="741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97" name="Google Shape;1697;p1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8977" y="2084061"/>
            <a:ext cx="418926" cy="279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8" name="Google Shape;1698;p156"/>
          <p:cNvGrpSpPr/>
          <p:nvPr/>
        </p:nvGrpSpPr>
        <p:grpSpPr>
          <a:xfrm>
            <a:off x="5620592" y="2148245"/>
            <a:ext cx="279860" cy="282143"/>
            <a:chOff x="0" y="0"/>
            <a:chExt cx="1304100" cy="1302600"/>
          </a:xfrm>
        </p:grpSpPr>
        <p:sp>
          <p:nvSpPr>
            <p:cNvPr id="1699" name="Google Shape;1699;p156"/>
            <p:cNvSpPr/>
            <p:nvPr/>
          </p:nvSpPr>
          <p:spPr>
            <a:xfrm>
              <a:off x="0" y="0"/>
              <a:ext cx="1304100" cy="1302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156"/>
            <p:cNvSpPr/>
            <p:nvPr/>
          </p:nvSpPr>
          <p:spPr>
            <a:xfrm>
              <a:off x="186611" y="280159"/>
              <a:ext cx="520020" cy="299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857"/>
                  </a:moveTo>
                  <a:lnTo>
                    <a:pt x="1894" y="21600"/>
                  </a:lnTo>
                  <a:lnTo>
                    <a:pt x="0" y="18326"/>
                  </a:lnTo>
                  <a:lnTo>
                    <a:pt x="19635" y="0"/>
                  </a:lnTo>
                  <a:lnTo>
                    <a:pt x="21600" y="1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56"/>
            <p:cNvSpPr/>
            <p:nvPr/>
          </p:nvSpPr>
          <p:spPr>
            <a:xfrm>
              <a:off x="247715" y="442395"/>
              <a:ext cx="309042" cy="202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934"/>
                  </a:moveTo>
                  <a:lnTo>
                    <a:pt x="3476" y="21600"/>
                  </a:lnTo>
                  <a:lnTo>
                    <a:pt x="0" y="16324"/>
                  </a:lnTo>
                  <a:lnTo>
                    <a:pt x="18235" y="0"/>
                  </a:lnTo>
                  <a:lnTo>
                    <a:pt x="21600" y="39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156"/>
            <p:cNvSpPr/>
            <p:nvPr/>
          </p:nvSpPr>
          <p:spPr>
            <a:xfrm>
              <a:off x="529406" y="315927"/>
              <a:ext cx="244890" cy="1493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921"/>
                  </a:moveTo>
                  <a:lnTo>
                    <a:pt x="4247" y="21600"/>
                  </a:lnTo>
                  <a:lnTo>
                    <a:pt x="0" y="16549"/>
                  </a:lnTo>
                  <a:lnTo>
                    <a:pt x="17224" y="0"/>
                  </a:lnTo>
                  <a:lnTo>
                    <a:pt x="21600" y="39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156"/>
            <p:cNvSpPr/>
            <p:nvPr/>
          </p:nvSpPr>
          <p:spPr>
            <a:xfrm>
              <a:off x="312363" y="418223"/>
              <a:ext cx="431784" cy="298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574"/>
                  </a:moveTo>
                  <a:lnTo>
                    <a:pt x="2873" y="21600"/>
                  </a:lnTo>
                  <a:lnTo>
                    <a:pt x="0" y="17478"/>
                  </a:lnTo>
                  <a:cubicBezTo>
                    <a:pt x="4891" y="13056"/>
                    <a:pt x="18953" y="0"/>
                    <a:pt x="18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56"/>
            <p:cNvSpPr/>
            <p:nvPr/>
          </p:nvSpPr>
          <p:spPr>
            <a:xfrm>
              <a:off x="712352" y="353037"/>
              <a:ext cx="137106" cy="860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2"/>
                  </a:moveTo>
                  <a:lnTo>
                    <a:pt x="8393" y="21600"/>
                  </a:lnTo>
                  <a:lnTo>
                    <a:pt x="0" y="13021"/>
                  </a:lnTo>
                  <a:lnTo>
                    <a:pt x="12648" y="0"/>
                  </a:lnTo>
                  <a:lnTo>
                    <a:pt x="21600" y="77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56"/>
            <p:cNvSpPr/>
            <p:nvPr/>
          </p:nvSpPr>
          <p:spPr>
            <a:xfrm>
              <a:off x="389233" y="643329"/>
              <a:ext cx="197748" cy="1573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072"/>
                  </a:moveTo>
                  <a:lnTo>
                    <a:pt x="7062" y="21600"/>
                  </a:lnTo>
                  <a:lnTo>
                    <a:pt x="0" y="12769"/>
                  </a:lnTo>
                  <a:lnTo>
                    <a:pt x="14645" y="0"/>
                  </a:lnTo>
                  <a:lnTo>
                    <a:pt x="21600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56"/>
            <p:cNvSpPr/>
            <p:nvPr/>
          </p:nvSpPr>
          <p:spPr>
            <a:xfrm>
              <a:off x="548103" y="396129"/>
              <a:ext cx="382536" cy="2819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469"/>
                  </a:moveTo>
                  <a:lnTo>
                    <a:pt x="3637" y="21600"/>
                  </a:lnTo>
                  <a:lnTo>
                    <a:pt x="0" y="17598"/>
                  </a:lnTo>
                  <a:lnTo>
                    <a:pt x="18274" y="0"/>
                  </a:lnTo>
                  <a:lnTo>
                    <a:pt x="21600" y="2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56"/>
            <p:cNvSpPr/>
            <p:nvPr/>
          </p:nvSpPr>
          <p:spPr>
            <a:xfrm>
              <a:off x="477221" y="610491"/>
              <a:ext cx="337662" cy="283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4021"/>
                  </a:moveTo>
                  <a:lnTo>
                    <a:pt x="4526" y="21600"/>
                  </a:lnTo>
                  <a:lnTo>
                    <a:pt x="0" y="16242"/>
                  </a:lnTo>
                  <a:lnTo>
                    <a:pt x="17074" y="0"/>
                  </a:lnTo>
                  <a:lnTo>
                    <a:pt x="21600" y="40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56"/>
            <p:cNvSpPr/>
            <p:nvPr/>
          </p:nvSpPr>
          <p:spPr>
            <a:xfrm>
              <a:off x="765023" y="441173"/>
              <a:ext cx="253476" cy="202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770"/>
                  </a:moveTo>
                  <a:lnTo>
                    <a:pt x="6020" y="21600"/>
                  </a:lnTo>
                  <a:lnTo>
                    <a:pt x="0" y="16161"/>
                  </a:lnTo>
                  <a:lnTo>
                    <a:pt x="16101" y="0"/>
                  </a:lnTo>
                  <a:lnTo>
                    <a:pt x="21600" y="3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156"/>
            <p:cNvSpPr/>
            <p:nvPr/>
          </p:nvSpPr>
          <p:spPr>
            <a:xfrm>
              <a:off x="572911" y="491103"/>
              <a:ext cx="549828" cy="5115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783"/>
                  </a:moveTo>
                  <a:lnTo>
                    <a:pt x="3289" y="21600"/>
                  </a:lnTo>
                  <a:lnTo>
                    <a:pt x="0" y="18075"/>
                  </a:lnTo>
                  <a:lnTo>
                    <a:pt x="18556" y="0"/>
                  </a:lnTo>
                  <a:lnTo>
                    <a:pt x="21600" y="17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0" name="Google Shape;1710;p156"/>
          <p:cNvSpPr/>
          <p:nvPr/>
        </p:nvSpPr>
        <p:spPr>
          <a:xfrm rot="-5400000">
            <a:off x="8181817" y="2781752"/>
            <a:ext cx="154800" cy="20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1314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1" name="Google Shape;1711;p156"/>
          <p:cNvGrpSpPr/>
          <p:nvPr/>
        </p:nvGrpSpPr>
        <p:grpSpPr>
          <a:xfrm>
            <a:off x="3285311" y="2042709"/>
            <a:ext cx="519061" cy="270537"/>
            <a:chOff x="5675481" y="4511022"/>
            <a:chExt cx="493451" cy="256384"/>
          </a:xfrm>
        </p:grpSpPr>
        <p:sp>
          <p:nvSpPr>
            <p:cNvPr id="1712" name="Google Shape;1712;p156"/>
            <p:cNvSpPr/>
            <p:nvPr/>
          </p:nvSpPr>
          <p:spPr>
            <a:xfrm>
              <a:off x="5986463" y="4511022"/>
              <a:ext cx="182469" cy="153228"/>
            </a:xfrm>
            <a:custGeom>
              <a:avLst/>
              <a:gdLst/>
              <a:ahLst/>
              <a:cxnLst/>
              <a:rect l="l" t="t" r="r" b="b"/>
              <a:pathLst>
                <a:path w="21404" h="21341" extrusionOk="0">
                  <a:moveTo>
                    <a:pt x="16445" y="18029"/>
                  </a:moveTo>
                  <a:cubicBezTo>
                    <a:pt x="16415" y="17942"/>
                    <a:pt x="16381" y="17856"/>
                    <a:pt x="16343" y="17774"/>
                  </a:cubicBezTo>
                  <a:cubicBezTo>
                    <a:pt x="15623" y="16141"/>
                    <a:pt x="14897" y="14502"/>
                    <a:pt x="14193" y="12876"/>
                  </a:cubicBezTo>
                  <a:cubicBezTo>
                    <a:pt x="14116" y="12751"/>
                    <a:pt x="14132" y="12577"/>
                    <a:pt x="14230" y="12475"/>
                  </a:cubicBezTo>
                  <a:lnTo>
                    <a:pt x="17676" y="7667"/>
                  </a:lnTo>
                  <a:cubicBezTo>
                    <a:pt x="17726" y="7609"/>
                    <a:pt x="17758" y="7532"/>
                    <a:pt x="17767" y="7450"/>
                  </a:cubicBezTo>
                  <a:lnTo>
                    <a:pt x="16762" y="7762"/>
                  </a:lnTo>
                  <a:lnTo>
                    <a:pt x="12585" y="9082"/>
                  </a:lnTo>
                  <a:cubicBezTo>
                    <a:pt x="12483" y="9130"/>
                    <a:pt x="12368" y="9070"/>
                    <a:pt x="12327" y="8949"/>
                  </a:cubicBezTo>
                  <a:cubicBezTo>
                    <a:pt x="12327" y="8949"/>
                    <a:pt x="12327" y="8949"/>
                    <a:pt x="12327" y="8948"/>
                  </a:cubicBezTo>
                  <a:cubicBezTo>
                    <a:pt x="11535" y="7380"/>
                    <a:pt x="10741" y="5815"/>
                    <a:pt x="9946" y="4255"/>
                  </a:cubicBezTo>
                  <a:cubicBezTo>
                    <a:pt x="9907" y="4161"/>
                    <a:pt x="9848" y="4082"/>
                    <a:pt x="9774" y="4026"/>
                  </a:cubicBezTo>
                  <a:cubicBezTo>
                    <a:pt x="9709" y="4440"/>
                    <a:pt x="9645" y="4861"/>
                    <a:pt x="9586" y="5301"/>
                  </a:cubicBezTo>
                  <a:cubicBezTo>
                    <a:pt x="9360" y="6780"/>
                    <a:pt x="9138" y="8255"/>
                    <a:pt x="8919" y="9726"/>
                  </a:cubicBezTo>
                  <a:cubicBezTo>
                    <a:pt x="8919" y="9886"/>
                    <a:pt x="8865" y="10045"/>
                    <a:pt x="8855" y="10205"/>
                  </a:cubicBezTo>
                  <a:cubicBezTo>
                    <a:pt x="8844" y="10364"/>
                    <a:pt x="8774" y="10415"/>
                    <a:pt x="8661" y="10460"/>
                  </a:cubicBezTo>
                  <a:lnTo>
                    <a:pt x="3737" y="12302"/>
                  </a:lnTo>
                  <a:cubicBezTo>
                    <a:pt x="3655" y="12331"/>
                    <a:pt x="3580" y="12381"/>
                    <a:pt x="3516" y="12449"/>
                  </a:cubicBezTo>
                  <a:lnTo>
                    <a:pt x="7564" y="14362"/>
                  </a:lnTo>
                  <a:lnTo>
                    <a:pt x="7446" y="14477"/>
                  </a:lnTo>
                  <a:cubicBezTo>
                    <a:pt x="6607" y="15115"/>
                    <a:pt x="5764" y="15752"/>
                    <a:pt x="4930" y="16390"/>
                  </a:cubicBezTo>
                  <a:cubicBezTo>
                    <a:pt x="4841" y="16460"/>
                    <a:pt x="4724" y="16460"/>
                    <a:pt x="4635" y="16390"/>
                  </a:cubicBezTo>
                  <a:lnTo>
                    <a:pt x="1624" y="14796"/>
                  </a:lnTo>
                  <a:cubicBezTo>
                    <a:pt x="1171" y="14574"/>
                    <a:pt x="769" y="14226"/>
                    <a:pt x="452" y="13782"/>
                  </a:cubicBezTo>
                  <a:cubicBezTo>
                    <a:pt x="-153" y="13060"/>
                    <a:pt x="-151" y="11894"/>
                    <a:pt x="457" y="11176"/>
                  </a:cubicBezTo>
                  <a:cubicBezTo>
                    <a:pt x="568" y="11045"/>
                    <a:pt x="695" y="10935"/>
                    <a:pt x="834" y="10849"/>
                  </a:cubicBezTo>
                  <a:cubicBezTo>
                    <a:pt x="1153" y="10619"/>
                    <a:pt x="1494" y="10435"/>
                    <a:pt x="1850" y="10300"/>
                  </a:cubicBezTo>
                  <a:cubicBezTo>
                    <a:pt x="3463" y="9663"/>
                    <a:pt x="5075" y="9082"/>
                    <a:pt x="6688" y="8483"/>
                  </a:cubicBezTo>
                  <a:cubicBezTo>
                    <a:pt x="6812" y="8455"/>
                    <a:pt x="6904" y="8332"/>
                    <a:pt x="6914" y="8183"/>
                  </a:cubicBezTo>
                  <a:cubicBezTo>
                    <a:pt x="7129" y="6710"/>
                    <a:pt x="7349" y="5231"/>
                    <a:pt x="7575" y="3758"/>
                  </a:cubicBezTo>
                  <a:cubicBezTo>
                    <a:pt x="7641" y="2958"/>
                    <a:pt x="7811" y="2175"/>
                    <a:pt x="8080" y="1437"/>
                  </a:cubicBezTo>
                  <a:cubicBezTo>
                    <a:pt x="8203" y="1156"/>
                    <a:pt x="8355" y="895"/>
                    <a:pt x="8532" y="659"/>
                  </a:cubicBezTo>
                  <a:cubicBezTo>
                    <a:pt x="9018" y="-84"/>
                    <a:pt x="9920" y="-219"/>
                    <a:pt x="10546" y="357"/>
                  </a:cubicBezTo>
                  <a:cubicBezTo>
                    <a:pt x="10619" y="425"/>
                    <a:pt x="10686" y="500"/>
                    <a:pt x="10747" y="582"/>
                  </a:cubicBezTo>
                  <a:cubicBezTo>
                    <a:pt x="10972" y="861"/>
                    <a:pt x="11171" y="1169"/>
                    <a:pt x="11338" y="1501"/>
                  </a:cubicBezTo>
                  <a:cubicBezTo>
                    <a:pt x="12083" y="2950"/>
                    <a:pt x="12820" y="4402"/>
                    <a:pt x="13547" y="5856"/>
                  </a:cubicBezTo>
                  <a:cubicBezTo>
                    <a:pt x="13597" y="6003"/>
                    <a:pt x="13738" y="6074"/>
                    <a:pt x="13862" y="6016"/>
                  </a:cubicBezTo>
                  <a:cubicBezTo>
                    <a:pt x="13867" y="6014"/>
                    <a:pt x="13871" y="6011"/>
                    <a:pt x="13875" y="6009"/>
                  </a:cubicBezTo>
                  <a:cubicBezTo>
                    <a:pt x="15667" y="5435"/>
                    <a:pt x="17459" y="4870"/>
                    <a:pt x="19251" y="4313"/>
                  </a:cubicBezTo>
                  <a:cubicBezTo>
                    <a:pt x="19618" y="4186"/>
                    <a:pt x="20004" y="4159"/>
                    <a:pt x="20380" y="4236"/>
                  </a:cubicBezTo>
                  <a:cubicBezTo>
                    <a:pt x="20990" y="4291"/>
                    <a:pt x="21447" y="4921"/>
                    <a:pt x="21401" y="5645"/>
                  </a:cubicBezTo>
                  <a:cubicBezTo>
                    <a:pt x="21391" y="5809"/>
                    <a:pt x="21354" y="5969"/>
                    <a:pt x="21294" y="6117"/>
                  </a:cubicBezTo>
                  <a:cubicBezTo>
                    <a:pt x="21156" y="6540"/>
                    <a:pt x="20954" y="6929"/>
                    <a:pt x="20697" y="7265"/>
                  </a:cubicBezTo>
                  <a:cubicBezTo>
                    <a:pt x="19439" y="9019"/>
                    <a:pt x="18187" y="10772"/>
                    <a:pt x="16934" y="12519"/>
                  </a:cubicBezTo>
                  <a:cubicBezTo>
                    <a:pt x="16839" y="12627"/>
                    <a:pt x="16826" y="12801"/>
                    <a:pt x="16902" y="12927"/>
                  </a:cubicBezTo>
                  <a:cubicBezTo>
                    <a:pt x="17655" y="14628"/>
                    <a:pt x="18404" y="16311"/>
                    <a:pt x="19149" y="17978"/>
                  </a:cubicBezTo>
                  <a:cubicBezTo>
                    <a:pt x="19340" y="18366"/>
                    <a:pt x="19449" y="18804"/>
                    <a:pt x="19466" y="19253"/>
                  </a:cubicBezTo>
                  <a:cubicBezTo>
                    <a:pt x="19473" y="20299"/>
                    <a:pt x="18820" y="21187"/>
                    <a:pt x="17945" y="21319"/>
                  </a:cubicBezTo>
                  <a:cubicBezTo>
                    <a:pt x="17466" y="21381"/>
                    <a:pt x="16982" y="21309"/>
                    <a:pt x="16531" y="21109"/>
                  </a:cubicBezTo>
                  <a:lnTo>
                    <a:pt x="13139" y="19891"/>
                  </a:lnTo>
                  <a:cubicBezTo>
                    <a:pt x="13047" y="19872"/>
                    <a:pt x="12979" y="19778"/>
                    <a:pt x="12978" y="19668"/>
                  </a:cubicBezTo>
                  <a:cubicBezTo>
                    <a:pt x="12849" y="18724"/>
                    <a:pt x="12704" y="17755"/>
                    <a:pt x="12569" y="16843"/>
                  </a:cubicBezTo>
                  <a:cubicBezTo>
                    <a:pt x="12564" y="16805"/>
                    <a:pt x="12564" y="16766"/>
                    <a:pt x="12569" y="16728"/>
                  </a:cubicBezTo>
                  <a:lnTo>
                    <a:pt x="16461" y="18003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56"/>
            <p:cNvSpPr/>
            <p:nvPr/>
          </p:nvSpPr>
          <p:spPr>
            <a:xfrm>
              <a:off x="6017817" y="4616829"/>
              <a:ext cx="90072" cy="122373"/>
            </a:xfrm>
            <a:custGeom>
              <a:avLst/>
              <a:gdLst/>
              <a:ahLst/>
              <a:cxnLst/>
              <a:rect l="l" t="t" r="r" b="b"/>
              <a:pathLst>
                <a:path w="21600" h="21592" extrusionOk="0">
                  <a:moveTo>
                    <a:pt x="21600" y="21584"/>
                  </a:moveTo>
                  <a:lnTo>
                    <a:pt x="15360" y="21584"/>
                  </a:lnTo>
                  <a:cubicBezTo>
                    <a:pt x="15122" y="21600"/>
                    <a:pt x="14893" y="21511"/>
                    <a:pt x="14777" y="21358"/>
                  </a:cubicBezTo>
                  <a:cubicBezTo>
                    <a:pt x="12316" y="18606"/>
                    <a:pt x="9848" y="15852"/>
                    <a:pt x="7372" y="13094"/>
                  </a:cubicBezTo>
                  <a:cubicBezTo>
                    <a:pt x="7295" y="13006"/>
                    <a:pt x="7207" y="12925"/>
                    <a:pt x="7065" y="12779"/>
                  </a:cubicBezTo>
                  <a:cubicBezTo>
                    <a:pt x="6537" y="15752"/>
                    <a:pt x="5966" y="18652"/>
                    <a:pt x="5493" y="21568"/>
                  </a:cubicBezTo>
                  <a:lnTo>
                    <a:pt x="0" y="21568"/>
                  </a:lnTo>
                  <a:cubicBezTo>
                    <a:pt x="66" y="21180"/>
                    <a:pt x="121" y="20760"/>
                    <a:pt x="187" y="20429"/>
                  </a:cubicBezTo>
                  <a:cubicBezTo>
                    <a:pt x="721" y="17440"/>
                    <a:pt x="1256" y="14454"/>
                    <a:pt x="1791" y="11471"/>
                  </a:cubicBezTo>
                  <a:cubicBezTo>
                    <a:pt x="2296" y="8622"/>
                    <a:pt x="2809" y="5770"/>
                    <a:pt x="3329" y="2916"/>
                  </a:cubicBezTo>
                  <a:cubicBezTo>
                    <a:pt x="3342" y="2822"/>
                    <a:pt x="3410" y="2736"/>
                    <a:pt x="3516" y="2682"/>
                  </a:cubicBezTo>
                  <a:cubicBezTo>
                    <a:pt x="5384" y="1777"/>
                    <a:pt x="7262" y="889"/>
                    <a:pt x="9152" y="0"/>
                  </a:cubicBezTo>
                  <a:cubicBezTo>
                    <a:pt x="9152" y="0"/>
                    <a:pt x="9218" y="0"/>
                    <a:pt x="9306" y="0"/>
                  </a:cubicBezTo>
                  <a:cubicBezTo>
                    <a:pt x="8746" y="3191"/>
                    <a:pt x="8207" y="6357"/>
                    <a:pt x="7614" y="9524"/>
                  </a:cubicBezTo>
                  <a:lnTo>
                    <a:pt x="7680" y="9524"/>
                  </a:lnTo>
                  <a:lnTo>
                    <a:pt x="16590" y="2254"/>
                  </a:lnTo>
                  <a:lnTo>
                    <a:pt x="16832" y="3255"/>
                  </a:lnTo>
                  <a:cubicBezTo>
                    <a:pt x="17041" y="4160"/>
                    <a:pt x="17238" y="5065"/>
                    <a:pt x="17469" y="5970"/>
                  </a:cubicBezTo>
                  <a:cubicBezTo>
                    <a:pt x="17517" y="6127"/>
                    <a:pt x="17445" y="6290"/>
                    <a:pt x="17282" y="6398"/>
                  </a:cubicBezTo>
                  <a:lnTo>
                    <a:pt x="11569" y="10808"/>
                  </a:lnTo>
                  <a:lnTo>
                    <a:pt x="11316" y="11010"/>
                  </a:lnTo>
                  <a:cubicBezTo>
                    <a:pt x="11382" y="11083"/>
                    <a:pt x="11426" y="11156"/>
                    <a:pt x="11492" y="11220"/>
                  </a:cubicBezTo>
                  <a:lnTo>
                    <a:pt x="21380" y="21374"/>
                  </a:lnTo>
                  <a:cubicBezTo>
                    <a:pt x="21448" y="21432"/>
                    <a:pt x="21521" y="21486"/>
                    <a:pt x="21600" y="21536"/>
                  </a:cubicBezTo>
                  <a:lnTo>
                    <a:pt x="21600" y="21592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156"/>
            <p:cNvSpPr/>
            <p:nvPr/>
          </p:nvSpPr>
          <p:spPr>
            <a:xfrm>
              <a:off x="5753755" y="4645656"/>
              <a:ext cx="105903" cy="121751"/>
            </a:xfrm>
            <a:custGeom>
              <a:avLst/>
              <a:gdLst/>
              <a:ahLst/>
              <a:cxnLst/>
              <a:rect l="l" t="t" r="r" b="b"/>
              <a:pathLst>
                <a:path w="21287" h="21313" extrusionOk="0">
                  <a:moveTo>
                    <a:pt x="17068" y="7632"/>
                  </a:moveTo>
                  <a:cubicBezTo>
                    <a:pt x="17002" y="7232"/>
                    <a:pt x="16910" y="6836"/>
                    <a:pt x="16791" y="6446"/>
                  </a:cubicBezTo>
                  <a:cubicBezTo>
                    <a:pt x="16004" y="4386"/>
                    <a:pt x="13509" y="3217"/>
                    <a:pt x="11099" y="3777"/>
                  </a:cubicBezTo>
                  <a:cubicBezTo>
                    <a:pt x="8386" y="4275"/>
                    <a:pt x="6360" y="6249"/>
                    <a:pt x="6097" y="8650"/>
                  </a:cubicBezTo>
                  <a:cubicBezTo>
                    <a:pt x="5863" y="10476"/>
                    <a:pt x="7085" y="12207"/>
                    <a:pt x="9063" y="12850"/>
                  </a:cubicBezTo>
                  <a:cubicBezTo>
                    <a:pt x="10654" y="13350"/>
                    <a:pt x="12422" y="13175"/>
                    <a:pt x="13844" y="12377"/>
                  </a:cubicBezTo>
                  <a:cubicBezTo>
                    <a:pt x="15805" y="11403"/>
                    <a:pt x="17025" y="9597"/>
                    <a:pt x="17049" y="7632"/>
                  </a:cubicBezTo>
                  <a:moveTo>
                    <a:pt x="4992" y="15254"/>
                  </a:moveTo>
                  <a:cubicBezTo>
                    <a:pt x="4863" y="16136"/>
                    <a:pt x="4734" y="16969"/>
                    <a:pt x="4605" y="17803"/>
                  </a:cubicBezTo>
                  <a:lnTo>
                    <a:pt x="4108" y="21129"/>
                  </a:lnTo>
                  <a:cubicBezTo>
                    <a:pt x="4108" y="21257"/>
                    <a:pt x="4044" y="21313"/>
                    <a:pt x="3887" y="21313"/>
                  </a:cubicBezTo>
                  <a:lnTo>
                    <a:pt x="0" y="21313"/>
                  </a:lnTo>
                  <a:cubicBezTo>
                    <a:pt x="74" y="20792"/>
                    <a:pt x="147" y="20271"/>
                    <a:pt x="230" y="19710"/>
                  </a:cubicBezTo>
                  <a:lnTo>
                    <a:pt x="1059" y="14204"/>
                  </a:lnTo>
                  <a:cubicBezTo>
                    <a:pt x="1382" y="12104"/>
                    <a:pt x="1639" y="9996"/>
                    <a:pt x="2054" y="7913"/>
                  </a:cubicBezTo>
                  <a:cubicBezTo>
                    <a:pt x="2922" y="4116"/>
                    <a:pt x="6267" y="1114"/>
                    <a:pt x="10602" y="243"/>
                  </a:cubicBezTo>
                  <a:cubicBezTo>
                    <a:pt x="12966" y="-287"/>
                    <a:pt x="15476" y="58"/>
                    <a:pt x="17537" y="1197"/>
                  </a:cubicBezTo>
                  <a:cubicBezTo>
                    <a:pt x="19622" y="2301"/>
                    <a:pt x="20987" y="4196"/>
                    <a:pt x="21222" y="6310"/>
                  </a:cubicBezTo>
                  <a:cubicBezTo>
                    <a:pt x="21600" y="9231"/>
                    <a:pt x="20318" y="12129"/>
                    <a:pt x="17786" y="14076"/>
                  </a:cubicBezTo>
                  <a:cubicBezTo>
                    <a:pt x="16175" y="15459"/>
                    <a:pt x="14102" y="16363"/>
                    <a:pt x="11864" y="16657"/>
                  </a:cubicBezTo>
                  <a:cubicBezTo>
                    <a:pt x="9578" y="17014"/>
                    <a:pt x="7222" y="16567"/>
                    <a:pt x="5315" y="15414"/>
                  </a:cubicBezTo>
                  <a:lnTo>
                    <a:pt x="5038" y="15262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156"/>
            <p:cNvSpPr/>
            <p:nvPr/>
          </p:nvSpPr>
          <p:spPr>
            <a:xfrm>
              <a:off x="5675481" y="4613127"/>
              <a:ext cx="93096" cy="129208"/>
            </a:xfrm>
            <a:custGeom>
              <a:avLst/>
              <a:gdLst/>
              <a:ahLst/>
              <a:cxnLst/>
              <a:rect l="l" t="t" r="r" b="b"/>
              <a:pathLst>
                <a:path w="21600" h="20798" extrusionOk="0">
                  <a:moveTo>
                    <a:pt x="21579" y="3130"/>
                  </a:moveTo>
                  <a:lnTo>
                    <a:pt x="16814" y="5591"/>
                  </a:lnTo>
                  <a:cubicBezTo>
                    <a:pt x="16559" y="5311"/>
                    <a:pt x="16336" y="5039"/>
                    <a:pt x="16070" y="4781"/>
                  </a:cubicBezTo>
                  <a:cubicBezTo>
                    <a:pt x="15476" y="4096"/>
                    <a:pt x="14451" y="3646"/>
                    <a:pt x="13304" y="3565"/>
                  </a:cubicBezTo>
                  <a:cubicBezTo>
                    <a:pt x="12319" y="3507"/>
                    <a:pt x="11353" y="3781"/>
                    <a:pt x="10710" y="4302"/>
                  </a:cubicBezTo>
                  <a:cubicBezTo>
                    <a:pt x="10067" y="4755"/>
                    <a:pt x="10013" y="5469"/>
                    <a:pt x="10582" y="5967"/>
                  </a:cubicBezTo>
                  <a:cubicBezTo>
                    <a:pt x="11231" y="6549"/>
                    <a:pt x="11933" y="7102"/>
                    <a:pt x="12645" y="7639"/>
                  </a:cubicBezTo>
                  <a:cubicBezTo>
                    <a:pt x="13836" y="8531"/>
                    <a:pt x="15081" y="9386"/>
                    <a:pt x="16261" y="10284"/>
                  </a:cubicBezTo>
                  <a:cubicBezTo>
                    <a:pt x="17379" y="11066"/>
                    <a:pt x="18141" y="12057"/>
                    <a:pt x="18452" y="13136"/>
                  </a:cubicBezTo>
                  <a:cubicBezTo>
                    <a:pt x="18752" y="14428"/>
                    <a:pt x="18411" y="15753"/>
                    <a:pt x="17484" y="16893"/>
                  </a:cubicBezTo>
                  <a:cubicBezTo>
                    <a:pt x="15063" y="19943"/>
                    <a:pt x="9942" y="21447"/>
                    <a:pt x="5094" y="20533"/>
                  </a:cubicBezTo>
                  <a:cubicBezTo>
                    <a:pt x="3195" y="20143"/>
                    <a:pt x="1640" y="19195"/>
                    <a:pt x="840" y="17939"/>
                  </a:cubicBezTo>
                  <a:cubicBezTo>
                    <a:pt x="521" y="17490"/>
                    <a:pt x="287" y="17011"/>
                    <a:pt x="0" y="16525"/>
                  </a:cubicBezTo>
                  <a:lnTo>
                    <a:pt x="5158" y="14617"/>
                  </a:lnTo>
                  <a:lnTo>
                    <a:pt x="5318" y="14874"/>
                  </a:lnTo>
                  <a:cubicBezTo>
                    <a:pt x="5578" y="15291"/>
                    <a:pt x="5880" y="15695"/>
                    <a:pt x="6222" y="16083"/>
                  </a:cubicBezTo>
                  <a:cubicBezTo>
                    <a:pt x="7173" y="17168"/>
                    <a:pt x="9170" y="17562"/>
                    <a:pt x="10805" y="16989"/>
                  </a:cubicBezTo>
                  <a:cubicBezTo>
                    <a:pt x="11263" y="16839"/>
                    <a:pt x="11689" y="16645"/>
                    <a:pt x="12071" y="16414"/>
                  </a:cubicBezTo>
                  <a:cubicBezTo>
                    <a:pt x="13203" y="15797"/>
                    <a:pt x="13424" y="14669"/>
                    <a:pt x="12571" y="13865"/>
                  </a:cubicBezTo>
                  <a:cubicBezTo>
                    <a:pt x="12068" y="13364"/>
                    <a:pt x="11510" y="12891"/>
                    <a:pt x="10901" y="12451"/>
                  </a:cubicBezTo>
                  <a:cubicBezTo>
                    <a:pt x="9487" y="11368"/>
                    <a:pt x="8019" y="10314"/>
                    <a:pt x="6647" y="9216"/>
                  </a:cubicBezTo>
                  <a:cubicBezTo>
                    <a:pt x="5687" y="8467"/>
                    <a:pt x="5062" y="7540"/>
                    <a:pt x="4850" y="6549"/>
                  </a:cubicBezTo>
                  <a:cubicBezTo>
                    <a:pt x="4616" y="5471"/>
                    <a:pt x="4948" y="4370"/>
                    <a:pt x="5786" y="3447"/>
                  </a:cubicBezTo>
                  <a:cubicBezTo>
                    <a:pt x="7602" y="1183"/>
                    <a:pt x="11137" y="-153"/>
                    <a:pt x="14868" y="14"/>
                  </a:cubicBezTo>
                  <a:cubicBezTo>
                    <a:pt x="17050" y="67"/>
                    <a:pt x="19077" y="811"/>
                    <a:pt x="20366" y="2033"/>
                  </a:cubicBezTo>
                  <a:cubicBezTo>
                    <a:pt x="20781" y="2394"/>
                    <a:pt x="21164" y="2769"/>
                    <a:pt x="21600" y="3160"/>
                  </a:cubicBez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56"/>
            <p:cNvSpPr/>
            <p:nvPr/>
          </p:nvSpPr>
          <p:spPr>
            <a:xfrm>
              <a:off x="5867176" y="4645463"/>
              <a:ext cx="96506" cy="95894"/>
            </a:xfrm>
            <a:custGeom>
              <a:avLst/>
              <a:gdLst/>
              <a:ahLst/>
              <a:cxnLst/>
              <a:rect l="l" t="t" r="r" b="b"/>
              <a:pathLst>
                <a:path w="21339" h="20534" extrusionOk="0">
                  <a:moveTo>
                    <a:pt x="14909" y="13864"/>
                  </a:moveTo>
                  <a:cubicBezTo>
                    <a:pt x="14656" y="15726"/>
                    <a:pt x="14422" y="17500"/>
                    <a:pt x="14169" y="19274"/>
                  </a:cubicBezTo>
                  <a:cubicBezTo>
                    <a:pt x="14157" y="19375"/>
                    <a:pt x="14097" y="19466"/>
                    <a:pt x="14007" y="19519"/>
                  </a:cubicBezTo>
                  <a:cubicBezTo>
                    <a:pt x="10267" y="21195"/>
                    <a:pt x="5332" y="20960"/>
                    <a:pt x="2261" y="17559"/>
                  </a:cubicBezTo>
                  <a:cubicBezTo>
                    <a:pt x="663" y="15814"/>
                    <a:pt x="-144" y="13523"/>
                    <a:pt x="21" y="11198"/>
                  </a:cubicBezTo>
                  <a:cubicBezTo>
                    <a:pt x="414" y="5528"/>
                    <a:pt x="4872" y="905"/>
                    <a:pt x="10693" y="132"/>
                  </a:cubicBezTo>
                  <a:cubicBezTo>
                    <a:pt x="13862" y="-405"/>
                    <a:pt x="17089" y="712"/>
                    <a:pt x="19186" y="3073"/>
                  </a:cubicBezTo>
                  <a:cubicBezTo>
                    <a:pt x="20687" y="4710"/>
                    <a:pt x="21456" y="6857"/>
                    <a:pt x="21324" y="9041"/>
                  </a:cubicBezTo>
                  <a:cubicBezTo>
                    <a:pt x="21253" y="10521"/>
                    <a:pt x="21010" y="11982"/>
                    <a:pt x="20817" y="13462"/>
                  </a:cubicBezTo>
                  <a:cubicBezTo>
                    <a:pt x="20554" y="15549"/>
                    <a:pt x="20260" y="17637"/>
                    <a:pt x="19966" y="19725"/>
                  </a:cubicBezTo>
                  <a:cubicBezTo>
                    <a:pt x="19966" y="19793"/>
                    <a:pt x="19966" y="19872"/>
                    <a:pt x="19966" y="19960"/>
                  </a:cubicBezTo>
                  <a:lnTo>
                    <a:pt x="15487" y="19960"/>
                  </a:lnTo>
                  <a:cubicBezTo>
                    <a:pt x="15547" y="19480"/>
                    <a:pt x="15598" y="18980"/>
                    <a:pt x="15669" y="18549"/>
                  </a:cubicBezTo>
                  <a:cubicBezTo>
                    <a:pt x="15993" y="16138"/>
                    <a:pt x="16348" y="13736"/>
                    <a:pt x="16682" y="11325"/>
                  </a:cubicBezTo>
                  <a:cubicBezTo>
                    <a:pt x="16911" y="9832"/>
                    <a:pt x="16686" y="8306"/>
                    <a:pt x="16034" y="6934"/>
                  </a:cubicBezTo>
                  <a:cubicBezTo>
                    <a:pt x="15357" y="5531"/>
                    <a:pt x="13942" y="4599"/>
                    <a:pt x="12345" y="4503"/>
                  </a:cubicBezTo>
                  <a:cubicBezTo>
                    <a:pt x="8847" y="4195"/>
                    <a:pt x="5655" y="6443"/>
                    <a:pt x="4886" y="9757"/>
                  </a:cubicBezTo>
                  <a:cubicBezTo>
                    <a:pt x="4325" y="11787"/>
                    <a:pt x="5135" y="13940"/>
                    <a:pt x="6913" y="15148"/>
                  </a:cubicBezTo>
                  <a:cubicBezTo>
                    <a:pt x="8553" y="16192"/>
                    <a:pt x="10635" y="16340"/>
                    <a:pt x="12416" y="15540"/>
                  </a:cubicBezTo>
                  <a:cubicBezTo>
                    <a:pt x="13388" y="15149"/>
                    <a:pt x="14260" y="14557"/>
                    <a:pt x="14970" y="13805"/>
                  </a:cubicBez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156"/>
            <p:cNvSpPr/>
            <p:nvPr/>
          </p:nvSpPr>
          <p:spPr>
            <a:xfrm>
              <a:off x="5967177" y="4648065"/>
              <a:ext cx="52704" cy="90946"/>
            </a:xfrm>
            <a:custGeom>
              <a:avLst/>
              <a:gdLst/>
              <a:ahLst/>
              <a:cxnLst/>
              <a:rect l="l" t="t" r="r" b="b"/>
              <a:pathLst>
                <a:path w="21600" h="21564" extrusionOk="0">
                  <a:moveTo>
                    <a:pt x="21600" y="29"/>
                  </a:moveTo>
                  <a:cubicBezTo>
                    <a:pt x="21224" y="1690"/>
                    <a:pt x="20848" y="3285"/>
                    <a:pt x="20473" y="5000"/>
                  </a:cubicBezTo>
                  <a:lnTo>
                    <a:pt x="15270" y="5000"/>
                  </a:lnTo>
                  <a:cubicBezTo>
                    <a:pt x="13878" y="5007"/>
                    <a:pt x="12643" y="5520"/>
                    <a:pt x="12190" y="6281"/>
                  </a:cubicBezTo>
                  <a:cubicBezTo>
                    <a:pt x="12041" y="6583"/>
                    <a:pt x="11941" y="6891"/>
                    <a:pt x="11889" y="7204"/>
                  </a:cubicBezTo>
                  <a:cubicBezTo>
                    <a:pt x="11025" y="11024"/>
                    <a:pt x="10162" y="14802"/>
                    <a:pt x="9279" y="18655"/>
                  </a:cubicBezTo>
                  <a:cubicBezTo>
                    <a:pt x="9072" y="19621"/>
                    <a:pt x="8847" y="20587"/>
                    <a:pt x="8640" y="21564"/>
                  </a:cubicBezTo>
                  <a:lnTo>
                    <a:pt x="0" y="21564"/>
                  </a:lnTo>
                  <a:cubicBezTo>
                    <a:pt x="150" y="20826"/>
                    <a:pt x="301" y="20120"/>
                    <a:pt x="470" y="19393"/>
                  </a:cubicBezTo>
                  <a:lnTo>
                    <a:pt x="2160" y="11969"/>
                  </a:lnTo>
                  <a:cubicBezTo>
                    <a:pt x="2648" y="9798"/>
                    <a:pt x="3099" y="7681"/>
                    <a:pt x="3663" y="5554"/>
                  </a:cubicBezTo>
                  <a:cubicBezTo>
                    <a:pt x="4723" y="2546"/>
                    <a:pt x="9078" y="299"/>
                    <a:pt x="14369" y="29"/>
                  </a:cubicBezTo>
                  <a:cubicBezTo>
                    <a:pt x="16754" y="-36"/>
                    <a:pt x="19139" y="29"/>
                    <a:pt x="21600" y="29"/>
                  </a:cubicBez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156"/>
            <p:cNvSpPr/>
            <p:nvPr/>
          </p:nvSpPr>
          <p:spPr>
            <a:xfrm>
              <a:off x="6112176" y="4728207"/>
              <a:ext cx="22464" cy="108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93" y="21600"/>
                  </a:moveTo>
                  <a:lnTo>
                    <a:pt x="19793" y="3843"/>
                  </a:lnTo>
                  <a:lnTo>
                    <a:pt x="16443" y="21600"/>
                  </a:lnTo>
                  <a:lnTo>
                    <a:pt x="15384" y="21600"/>
                  </a:lnTo>
                  <a:lnTo>
                    <a:pt x="11990" y="3843"/>
                  </a:lnTo>
                  <a:lnTo>
                    <a:pt x="11990" y="21600"/>
                  </a:lnTo>
                  <a:lnTo>
                    <a:pt x="10315" y="21600"/>
                  </a:lnTo>
                  <a:lnTo>
                    <a:pt x="10315" y="0"/>
                  </a:lnTo>
                  <a:lnTo>
                    <a:pt x="12916" y="0"/>
                  </a:lnTo>
                  <a:lnTo>
                    <a:pt x="16002" y="16200"/>
                  </a:lnTo>
                  <a:lnTo>
                    <a:pt x="18999" y="0"/>
                  </a:lnTo>
                  <a:lnTo>
                    <a:pt x="21600" y="0"/>
                  </a:lnTo>
                  <a:lnTo>
                    <a:pt x="21600" y="21326"/>
                  </a:lnTo>
                  <a:close/>
                  <a:moveTo>
                    <a:pt x="4937" y="3294"/>
                  </a:moveTo>
                  <a:lnTo>
                    <a:pt x="4937" y="21600"/>
                  </a:lnTo>
                  <a:lnTo>
                    <a:pt x="3218" y="21600"/>
                  </a:lnTo>
                  <a:lnTo>
                    <a:pt x="3218" y="3294"/>
                  </a:lnTo>
                  <a:lnTo>
                    <a:pt x="0" y="3294"/>
                  </a:lnTo>
                  <a:lnTo>
                    <a:pt x="0" y="0"/>
                  </a:lnTo>
                  <a:lnTo>
                    <a:pt x="8111" y="0"/>
                  </a:lnTo>
                  <a:lnTo>
                    <a:pt x="8111" y="2837"/>
                  </a:lnTo>
                  <a:lnTo>
                    <a:pt x="4937" y="2837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156"/>
            <p:cNvSpPr/>
            <p:nvPr/>
          </p:nvSpPr>
          <p:spPr>
            <a:xfrm>
              <a:off x="5785102" y="4602822"/>
              <a:ext cx="24246" cy="25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31" y="12655"/>
                  </a:moveTo>
                  <a:lnTo>
                    <a:pt x="14985" y="12655"/>
                  </a:lnTo>
                  <a:lnTo>
                    <a:pt x="13883" y="5898"/>
                  </a:lnTo>
                  <a:close/>
                  <a:moveTo>
                    <a:pt x="15720" y="16991"/>
                  </a:moveTo>
                  <a:lnTo>
                    <a:pt x="8166" y="16991"/>
                  </a:lnTo>
                  <a:lnTo>
                    <a:pt x="5717" y="21600"/>
                  </a:lnTo>
                  <a:lnTo>
                    <a:pt x="0" y="21600"/>
                  </a:lnTo>
                  <a:lnTo>
                    <a:pt x="12249" y="0"/>
                  </a:lnTo>
                  <a:lnTo>
                    <a:pt x="17517" y="0"/>
                  </a:lnTo>
                  <a:lnTo>
                    <a:pt x="21600" y="21600"/>
                  </a:lnTo>
                  <a:lnTo>
                    <a:pt x="16333" y="21600"/>
                  </a:lnTo>
                  <a:lnTo>
                    <a:pt x="15597" y="16991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56"/>
            <p:cNvSpPr/>
            <p:nvPr/>
          </p:nvSpPr>
          <p:spPr>
            <a:xfrm>
              <a:off x="5821764" y="4602685"/>
              <a:ext cx="20203" cy="25321"/>
            </a:xfrm>
            <a:custGeom>
              <a:avLst/>
              <a:gdLst/>
              <a:ahLst/>
              <a:cxnLst/>
              <a:rect l="l" t="t" r="r" b="b"/>
              <a:pathLst>
                <a:path w="21436" h="21413" extrusionOk="0">
                  <a:moveTo>
                    <a:pt x="12858" y="4414"/>
                  </a:moveTo>
                  <a:lnTo>
                    <a:pt x="9740" y="4414"/>
                  </a:lnTo>
                  <a:lnTo>
                    <a:pt x="8621" y="9370"/>
                  </a:lnTo>
                  <a:lnTo>
                    <a:pt x="11931" y="9370"/>
                  </a:lnTo>
                  <a:cubicBezTo>
                    <a:pt x="13812" y="9442"/>
                    <a:pt x="15410" y="8288"/>
                    <a:pt x="15500" y="6793"/>
                  </a:cubicBezTo>
                  <a:cubicBezTo>
                    <a:pt x="15508" y="6658"/>
                    <a:pt x="15504" y="6523"/>
                    <a:pt x="15487" y="6389"/>
                  </a:cubicBezTo>
                  <a:cubicBezTo>
                    <a:pt x="15626" y="5411"/>
                    <a:pt x="14743" y="4529"/>
                    <a:pt x="13514" y="4418"/>
                  </a:cubicBezTo>
                  <a:cubicBezTo>
                    <a:pt x="13360" y="4404"/>
                    <a:pt x="13206" y="4402"/>
                    <a:pt x="13051" y="4414"/>
                  </a:cubicBezTo>
                  <a:moveTo>
                    <a:pt x="5065" y="116"/>
                  </a:moveTo>
                  <a:lnTo>
                    <a:pt x="13733" y="116"/>
                  </a:lnTo>
                  <a:cubicBezTo>
                    <a:pt x="17588" y="-187"/>
                    <a:pt x="21021" y="2052"/>
                    <a:pt x="21402" y="5116"/>
                  </a:cubicBezTo>
                  <a:cubicBezTo>
                    <a:pt x="21435" y="5384"/>
                    <a:pt x="21444" y="5655"/>
                    <a:pt x="21428" y="5924"/>
                  </a:cubicBezTo>
                  <a:cubicBezTo>
                    <a:pt x="21600" y="10071"/>
                    <a:pt x="17510" y="13543"/>
                    <a:pt x="12296" y="13679"/>
                  </a:cubicBezTo>
                  <a:cubicBezTo>
                    <a:pt x="11996" y="13687"/>
                    <a:pt x="11695" y="13683"/>
                    <a:pt x="11396" y="13669"/>
                  </a:cubicBezTo>
                  <a:lnTo>
                    <a:pt x="7694" y="13669"/>
                  </a:lnTo>
                  <a:lnTo>
                    <a:pt x="5942" y="21413"/>
                  </a:lnTo>
                  <a:lnTo>
                    <a:pt x="0" y="21413"/>
                  </a:lnTo>
                  <a:lnTo>
                    <a:pt x="4870" y="0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56"/>
            <p:cNvSpPr/>
            <p:nvPr/>
          </p:nvSpPr>
          <p:spPr>
            <a:xfrm>
              <a:off x="5848162" y="4602822"/>
              <a:ext cx="24300" cy="25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70" y="12655"/>
                  </a:moveTo>
                  <a:lnTo>
                    <a:pt x="14916" y="12655"/>
                  </a:lnTo>
                  <a:lnTo>
                    <a:pt x="13857" y="5898"/>
                  </a:lnTo>
                  <a:close/>
                  <a:moveTo>
                    <a:pt x="15650" y="16991"/>
                  </a:moveTo>
                  <a:lnTo>
                    <a:pt x="7947" y="16991"/>
                  </a:lnTo>
                  <a:lnTo>
                    <a:pt x="5461" y="21600"/>
                  </a:lnTo>
                  <a:lnTo>
                    <a:pt x="0" y="21600"/>
                  </a:lnTo>
                  <a:lnTo>
                    <a:pt x="12226" y="0"/>
                  </a:lnTo>
                  <a:lnTo>
                    <a:pt x="17525" y="0"/>
                  </a:lnTo>
                  <a:lnTo>
                    <a:pt x="21600" y="21600"/>
                  </a:lnTo>
                  <a:lnTo>
                    <a:pt x="16506" y="21600"/>
                  </a:lnTo>
                  <a:lnTo>
                    <a:pt x="15772" y="16991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56"/>
            <p:cNvSpPr/>
            <p:nvPr/>
          </p:nvSpPr>
          <p:spPr>
            <a:xfrm>
              <a:off x="5883475" y="4602637"/>
              <a:ext cx="20192" cy="26134"/>
            </a:xfrm>
            <a:custGeom>
              <a:avLst/>
              <a:gdLst/>
              <a:ahLst/>
              <a:cxnLst/>
              <a:rect l="l" t="t" r="r" b="b"/>
              <a:pathLst>
                <a:path w="21596" h="21465" extrusionOk="0">
                  <a:moveTo>
                    <a:pt x="17869" y="20410"/>
                  </a:moveTo>
                  <a:cubicBezTo>
                    <a:pt x="15935" y="21100"/>
                    <a:pt x="13826" y="21459"/>
                    <a:pt x="11691" y="21462"/>
                  </a:cubicBezTo>
                  <a:cubicBezTo>
                    <a:pt x="5383" y="21575"/>
                    <a:pt x="150" y="17747"/>
                    <a:pt x="3" y="12912"/>
                  </a:cubicBezTo>
                  <a:cubicBezTo>
                    <a:pt x="-4" y="12667"/>
                    <a:pt x="2" y="12423"/>
                    <a:pt x="21" y="12179"/>
                  </a:cubicBezTo>
                  <a:cubicBezTo>
                    <a:pt x="127" y="5487"/>
                    <a:pt x="7178" y="83"/>
                    <a:pt x="15908" y="1"/>
                  </a:cubicBezTo>
                  <a:cubicBezTo>
                    <a:pt x="17890" y="-25"/>
                    <a:pt x="19848" y="337"/>
                    <a:pt x="21596" y="1054"/>
                  </a:cubicBezTo>
                  <a:lnTo>
                    <a:pt x="20811" y="6053"/>
                  </a:lnTo>
                  <a:cubicBezTo>
                    <a:pt x="19364" y="4905"/>
                    <a:pt x="17353" y="4277"/>
                    <a:pt x="15270" y="4324"/>
                  </a:cubicBezTo>
                  <a:cubicBezTo>
                    <a:pt x="10047" y="4524"/>
                    <a:pt x="5947" y="7832"/>
                    <a:pt x="5954" y="11841"/>
                  </a:cubicBezTo>
                  <a:cubicBezTo>
                    <a:pt x="5629" y="14569"/>
                    <a:pt x="8251" y="16983"/>
                    <a:pt x="11811" y="17233"/>
                  </a:cubicBezTo>
                  <a:cubicBezTo>
                    <a:pt x="11983" y="17245"/>
                    <a:pt x="12156" y="17252"/>
                    <a:pt x="12328" y="17253"/>
                  </a:cubicBezTo>
                  <a:cubicBezTo>
                    <a:pt x="14608" y="17240"/>
                    <a:pt x="16817" y="16645"/>
                    <a:pt x="18605" y="15561"/>
                  </a:cubicBezTo>
                  <a:lnTo>
                    <a:pt x="17869" y="20523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56"/>
            <p:cNvSpPr/>
            <p:nvPr/>
          </p:nvSpPr>
          <p:spPr>
            <a:xfrm>
              <a:off x="5914383" y="4602822"/>
              <a:ext cx="26190" cy="25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0" y="12889"/>
                  </a:moveTo>
                  <a:lnTo>
                    <a:pt x="5863" y="12889"/>
                  </a:lnTo>
                  <a:lnTo>
                    <a:pt x="4388" y="21600"/>
                  </a:lnTo>
                  <a:lnTo>
                    <a:pt x="0" y="21600"/>
                  </a:lnTo>
                  <a:lnTo>
                    <a:pt x="3707" y="0"/>
                  </a:lnTo>
                  <a:lnTo>
                    <a:pt x="8095" y="0"/>
                  </a:lnTo>
                  <a:lnTo>
                    <a:pt x="6620" y="8554"/>
                  </a:lnTo>
                  <a:lnTo>
                    <a:pt x="15737" y="8554"/>
                  </a:lnTo>
                  <a:lnTo>
                    <a:pt x="17212" y="0"/>
                  </a:lnTo>
                  <a:lnTo>
                    <a:pt x="21600" y="0"/>
                  </a:lnTo>
                  <a:lnTo>
                    <a:pt x="17892" y="21600"/>
                  </a:lnTo>
                  <a:lnTo>
                    <a:pt x="13505" y="21600"/>
                  </a:lnTo>
                  <a:lnTo>
                    <a:pt x="14980" y="12889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156"/>
            <p:cNvSpPr/>
            <p:nvPr/>
          </p:nvSpPr>
          <p:spPr>
            <a:xfrm>
              <a:off x="5951963" y="4602822"/>
              <a:ext cx="18576" cy="25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5227" y="0"/>
                  </a:lnTo>
                  <a:lnTo>
                    <a:pt x="21600" y="0"/>
                  </a:lnTo>
                  <a:lnTo>
                    <a:pt x="20587" y="4335"/>
                  </a:lnTo>
                  <a:lnTo>
                    <a:pt x="10347" y="4335"/>
                  </a:lnTo>
                  <a:lnTo>
                    <a:pt x="9333" y="8554"/>
                  </a:lnTo>
                  <a:lnTo>
                    <a:pt x="18721" y="8554"/>
                  </a:lnTo>
                  <a:lnTo>
                    <a:pt x="17653" y="12889"/>
                  </a:lnTo>
                  <a:lnTo>
                    <a:pt x="8267" y="12889"/>
                  </a:lnTo>
                  <a:lnTo>
                    <a:pt x="7253" y="17265"/>
                  </a:lnTo>
                  <a:lnTo>
                    <a:pt x="17440" y="17265"/>
                  </a:lnTo>
                  <a:lnTo>
                    <a:pt x="16373" y="21600"/>
                  </a:lnTo>
                  <a:lnTo>
                    <a:pt x="0" y="21600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5" name="Google Shape;1725;p156"/>
          <p:cNvPicPr preferRelativeResize="0"/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3897707" y="2004223"/>
            <a:ext cx="282900" cy="34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56"/>
          <p:cNvPicPr preferRelativeResize="0"/>
          <p:nvPr/>
        </p:nvPicPr>
        <p:blipFill>
          <a:blip r:embed="rId7">
            <a:alphaModFix amt="64000"/>
          </a:blip>
          <a:stretch>
            <a:fillRect/>
          </a:stretch>
        </p:blipFill>
        <p:spPr>
          <a:xfrm>
            <a:off x="4297740" y="2083478"/>
            <a:ext cx="457111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56"/>
          <p:cNvPicPr preferRelativeResize="0"/>
          <p:nvPr/>
        </p:nvPicPr>
        <p:blipFill>
          <a:blip r:embed="rId8">
            <a:alphaModFix amt="74000"/>
          </a:blip>
          <a:stretch>
            <a:fillRect/>
          </a:stretch>
        </p:blipFill>
        <p:spPr>
          <a:xfrm>
            <a:off x="4842236" y="2058658"/>
            <a:ext cx="307925" cy="23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56"/>
          <p:cNvSpPr/>
          <p:nvPr/>
        </p:nvSpPr>
        <p:spPr>
          <a:xfrm>
            <a:off x="6873625" y="2582475"/>
            <a:ext cx="1187400" cy="6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93775" tIns="68575" rIns="9142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Open Interfaces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SQL, SDK, </a:t>
            </a:r>
            <a:b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API, CLI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729" name="Google Shape;1729;p156"/>
          <p:cNvGrpSpPr/>
          <p:nvPr/>
        </p:nvGrpSpPr>
        <p:grpSpPr>
          <a:xfrm>
            <a:off x="6992918" y="2756058"/>
            <a:ext cx="282976" cy="281761"/>
            <a:chOff x="7052689" y="3513048"/>
            <a:chExt cx="419100" cy="417300"/>
          </a:xfrm>
        </p:grpSpPr>
        <p:sp>
          <p:nvSpPr>
            <p:cNvPr id="1730" name="Google Shape;1730;p156"/>
            <p:cNvSpPr/>
            <p:nvPr/>
          </p:nvSpPr>
          <p:spPr>
            <a:xfrm>
              <a:off x="7052689" y="3513048"/>
              <a:ext cx="419100" cy="417300"/>
            </a:xfrm>
            <a:prstGeom prst="rect">
              <a:avLst/>
            </a:prstGeom>
            <a:solidFill>
              <a:srgbClr val="21314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31" name="Google Shape;1731;p156"/>
            <p:cNvPicPr preferRelativeResize="0"/>
            <p:nvPr/>
          </p:nvPicPr>
          <p:blipFill rotWithShape="1">
            <a:blip r:embed="rId9">
              <a:alphaModFix/>
            </a:blip>
            <a:srcRect l="1758" b="5490"/>
            <a:stretch/>
          </p:blipFill>
          <p:spPr>
            <a:xfrm>
              <a:off x="7131111" y="3556599"/>
              <a:ext cx="275370" cy="3014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2" name="Google Shape;1732;p156"/>
          <p:cNvSpPr/>
          <p:nvPr/>
        </p:nvSpPr>
        <p:spPr>
          <a:xfrm>
            <a:off x="1538056" y="3508000"/>
            <a:ext cx="5378100" cy="9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venir"/>
              <a:buNone/>
            </a:pPr>
            <a:endParaRPr sz="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33" name="Google Shape;1733;p156"/>
          <p:cNvGrpSpPr/>
          <p:nvPr/>
        </p:nvGrpSpPr>
        <p:grpSpPr>
          <a:xfrm>
            <a:off x="3740476" y="3630961"/>
            <a:ext cx="419007" cy="422433"/>
            <a:chOff x="0" y="0"/>
            <a:chExt cx="1304100" cy="1302600"/>
          </a:xfrm>
        </p:grpSpPr>
        <p:sp>
          <p:nvSpPr>
            <p:cNvPr id="1734" name="Google Shape;1734;p156"/>
            <p:cNvSpPr/>
            <p:nvPr/>
          </p:nvSpPr>
          <p:spPr>
            <a:xfrm>
              <a:off x="0" y="0"/>
              <a:ext cx="1304100" cy="13026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156"/>
            <p:cNvSpPr/>
            <p:nvPr/>
          </p:nvSpPr>
          <p:spPr>
            <a:xfrm>
              <a:off x="186609" y="280159"/>
              <a:ext cx="520020" cy="299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857"/>
                  </a:moveTo>
                  <a:lnTo>
                    <a:pt x="1894" y="21600"/>
                  </a:lnTo>
                  <a:lnTo>
                    <a:pt x="0" y="18326"/>
                  </a:lnTo>
                  <a:lnTo>
                    <a:pt x="19635" y="0"/>
                  </a:lnTo>
                  <a:lnTo>
                    <a:pt x="21600" y="1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156"/>
            <p:cNvSpPr/>
            <p:nvPr/>
          </p:nvSpPr>
          <p:spPr>
            <a:xfrm>
              <a:off x="247715" y="442395"/>
              <a:ext cx="309042" cy="202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934"/>
                  </a:moveTo>
                  <a:lnTo>
                    <a:pt x="3476" y="21600"/>
                  </a:lnTo>
                  <a:lnTo>
                    <a:pt x="0" y="16324"/>
                  </a:lnTo>
                  <a:lnTo>
                    <a:pt x="18235" y="0"/>
                  </a:lnTo>
                  <a:lnTo>
                    <a:pt x="21600" y="39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56"/>
            <p:cNvSpPr/>
            <p:nvPr/>
          </p:nvSpPr>
          <p:spPr>
            <a:xfrm>
              <a:off x="529403" y="315927"/>
              <a:ext cx="244890" cy="1493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921"/>
                  </a:moveTo>
                  <a:lnTo>
                    <a:pt x="4247" y="21600"/>
                  </a:lnTo>
                  <a:lnTo>
                    <a:pt x="0" y="16549"/>
                  </a:lnTo>
                  <a:lnTo>
                    <a:pt x="17224" y="0"/>
                  </a:lnTo>
                  <a:lnTo>
                    <a:pt x="21600" y="39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56"/>
            <p:cNvSpPr/>
            <p:nvPr/>
          </p:nvSpPr>
          <p:spPr>
            <a:xfrm>
              <a:off x="312241" y="418223"/>
              <a:ext cx="431892" cy="298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574"/>
                  </a:moveTo>
                  <a:lnTo>
                    <a:pt x="2848" y="21600"/>
                  </a:lnTo>
                  <a:lnTo>
                    <a:pt x="0" y="17478"/>
                  </a:lnTo>
                  <a:cubicBezTo>
                    <a:pt x="4890" y="13056"/>
                    <a:pt x="18947" y="0"/>
                    <a:pt x="18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156"/>
            <p:cNvSpPr/>
            <p:nvPr/>
          </p:nvSpPr>
          <p:spPr>
            <a:xfrm>
              <a:off x="712349" y="353037"/>
              <a:ext cx="137106" cy="860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2"/>
                  </a:moveTo>
                  <a:lnTo>
                    <a:pt x="8393" y="21600"/>
                  </a:lnTo>
                  <a:lnTo>
                    <a:pt x="0" y="13021"/>
                  </a:lnTo>
                  <a:lnTo>
                    <a:pt x="12648" y="0"/>
                  </a:lnTo>
                  <a:lnTo>
                    <a:pt x="21600" y="77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156"/>
            <p:cNvSpPr/>
            <p:nvPr/>
          </p:nvSpPr>
          <p:spPr>
            <a:xfrm>
              <a:off x="389231" y="643329"/>
              <a:ext cx="197748" cy="1573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072"/>
                  </a:moveTo>
                  <a:lnTo>
                    <a:pt x="7062" y="21600"/>
                  </a:lnTo>
                  <a:lnTo>
                    <a:pt x="0" y="12769"/>
                  </a:lnTo>
                  <a:lnTo>
                    <a:pt x="14645" y="0"/>
                  </a:lnTo>
                  <a:lnTo>
                    <a:pt x="21600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56"/>
            <p:cNvSpPr/>
            <p:nvPr/>
          </p:nvSpPr>
          <p:spPr>
            <a:xfrm>
              <a:off x="548101" y="396129"/>
              <a:ext cx="382536" cy="2819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469"/>
                  </a:moveTo>
                  <a:lnTo>
                    <a:pt x="3637" y="21600"/>
                  </a:lnTo>
                  <a:lnTo>
                    <a:pt x="0" y="17598"/>
                  </a:lnTo>
                  <a:lnTo>
                    <a:pt x="18274" y="0"/>
                  </a:lnTo>
                  <a:lnTo>
                    <a:pt x="21600" y="2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56"/>
            <p:cNvSpPr/>
            <p:nvPr/>
          </p:nvSpPr>
          <p:spPr>
            <a:xfrm>
              <a:off x="477221" y="610491"/>
              <a:ext cx="337662" cy="283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4021"/>
                  </a:moveTo>
                  <a:lnTo>
                    <a:pt x="4526" y="21600"/>
                  </a:lnTo>
                  <a:lnTo>
                    <a:pt x="0" y="16242"/>
                  </a:lnTo>
                  <a:lnTo>
                    <a:pt x="17074" y="0"/>
                  </a:lnTo>
                  <a:lnTo>
                    <a:pt x="21600" y="40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156"/>
            <p:cNvSpPr/>
            <p:nvPr/>
          </p:nvSpPr>
          <p:spPr>
            <a:xfrm>
              <a:off x="764900" y="441173"/>
              <a:ext cx="253584" cy="202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770"/>
                  </a:moveTo>
                  <a:lnTo>
                    <a:pt x="6027" y="21600"/>
                  </a:lnTo>
                  <a:lnTo>
                    <a:pt x="0" y="16161"/>
                  </a:lnTo>
                  <a:lnTo>
                    <a:pt x="16104" y="0"/>
                  </a:lnTo>
                  <a:lnTo>
                    <a:pt x="21600" y="3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156"/>
            <p:cNvSpPr/>
            <p:nvPr/>
          </p:nvSpPr>
          <p:spPr>
            <a:xfrm>
              <a:off x="572788" y="491103"/>
              <a:ext cx="549936" cy="5115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783"/>
                  </a:moveTo>
                  <a:lnTo>
                    <a:pt x="3293" y="21600"/>
                  </a:lnTo>
                  <a:lnTo>
                    <a:pt x="0" y="18075"/>
                  </a:lnTo>
                  <a:lnTo>
                    <a:pt x="18557" y="0"/>
                  </a:lnTo>
                  <a:lnTo>
                    <a:pt x="21600" y="17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5" name="Google Shape;1745;p156"/>
          <p:cNvGrpSpPr/>
          <p:nvPr/>
        </p:nvGrpSpPr>
        <p:grpSpPr>
          <a:xfrm>
            <a:off x="4279477" y="3630961"/>
            <a:ext cx="419007" cy="422433"/>
            <a:chOff x="0" y="0"/>
            <a:chExt cx="1304100" cy="1302600"/>
          </a:xfrm>
        </p:grpSpPr>
        <p:sp>
          <p:nvSpPr>
            <p:cNvPr id="1746" name="Google Shape;1746;p156"/>
            <p:cNvSpPr/>
            <p:nvPr/>
          </p:nvSpPr>
          <p:spPr>
            <a:xfrm>
              <a:off x="0" y="0"/>
              <a:ext cx="1304100" cy="1302600"/>
            </a:xfrm>
            <a:prstGeom prst="rect">
              <a:avLst/>
            </a:prstGeom>
            <a:solidFill>
              <a:srgbClr val="9E9E9E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156"/>
            <p:cNvSpPr/>
            <p:nvPr/>
          </p:nvSpPr>
          <p:spPr>
            <a:xfrm>
              <a:off x="186611" y="280159"/>
              <a:ext cx="520020" cy="299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857"/>
                  </a:moveTo>
                  <a:lnTo>
                    <a:pt x="1894" y="21600"/>
                  </a:lnTo>
                  <a:lnTo>
                    <a:pt x="0" y="18326"/>
                  </a:lnTo>
                  <a:lnTo>
                    <a:pt x="19635" y="0"/>
                  </a:lnTo>
                  <a:lnTo>
                    <a:pt x="21600" y="1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156"/>
            <p:cNvSpPr/>
            <p:nvPr/>
          </p:nvSpPr>
          <p:spPr>
            <a:xfrm>
              <a:off x="247837" y="442395"/>
              <a:ext cx="308934" cy="202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934"/>
                  </a:moveTo>
                  <a:lnTo>
                    <a:pt x="3469" y="21600"/>
                  </a:lnTo>
                  <a:lnTo>
                    <a:pt x="0" y="16324"/>
                  </a:lnTo>
                  <a:lnTo>
                    <a:pt x="18234" y="0"/>
                  </a:lnTo>
                  <a:lnTo>
                    <a:pt x="21600" y="39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156"/>
            <p:cNvSpPr/>
            <p:nvPr/>
          </p:nvSpPr>
          <p:spPr>
            <a:xfrm>
              <a:off x="529406" y="315927"/>
              <a:ext cx="244890" cy="1493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921"/>
                  </a:moveTo>
                  <a:lnTo>
                    <a:pt x="4257" y="21600"/>
                  </a:lnTo>
                  <a:lnTo>
                    <a:pt x="0" y="16549"/>
                  </a:lnTo>
                  <a:lnTo>
                    <a:pt x="17224" y="0"/>
                  </a:lnTo>
                  <a:lnTo>
                    <a:pt x="21600" y="39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156"/>
            <p:cNvSpPr/>
            <p:nvPr/>
          </p:nvSpPr>
          <p:spPr>
            <a:xfrm>
              <a:off x="312365" y="418223"/>
              <a:ext cx="431784" cy="298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574"/>
                  </a:moveTo>
                  <a:lnTo>
                    <a:pt x="2843" y="21600"/>
                  </a:lnTo>
                  <a:lnTo>
                    <a:pt x="0" y="17478"/>
                  </a:lnTo>
                  <a:cubicBezTo>
                    <a:pt x="4891" y="13056"/>
                    <a:pt x="18953" y="0"/>
                    <a:pt x="18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156"/>
            <p:cNvSpPr/>
            <p:nvPr/>
          </p:nvSpPr>
          <p:spPr>
            <a:xfrm>
              <a:off x="712352" y="353037"/>
              <a:ext cx="137106" cy="860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2"/>
                  </a:moveTo>
                  <a:lnTo>
                    <a:pt x="8393" y="21600"/>
                  </a:lnTo>
                  <a:lnTo>
                    <a:pt x="0" y="13021"/>
                  </a:lnTo>
                  <a:lnTo>
                    <a:pt x="12648" y="0"/>
                  </a:lnTo>
                  <a:lnTo>
                    <a:pt x="21600" y="77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156"/>
            <p:cNvSpPr/>
            <p:nvPr/>
          </p:nvSpPr>
          <p:spPr>
            <a:xfrm>
              <a:off x="389233" y="643329"/>
              <a:ext cx="197748" cy="1573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072"/>
                  </a:moveTo>
                  <a:lnTo>
                    <a:pt x="7062" y="21600"/>
                  </a:lnTo>
                  <a:lnTo>
                    <a:pt x="0" y="12769"/>
                  </a:lnTo>
                  <a:lnTo>
                    <a:pt x="14645" y="0"/>
                  </a:lnTo>
                  <a:lnTo>
                    <a:pt x="21600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156"/>
            <p:cNvSpPr/>
            <p:nvPr/>
          </p:nvSpPr>
          <p:spPr>
            <a:xfrm>
              <a:off x="548103" y="396129"/>
              <a:ext cx="382536" cy="2819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469"/>
                  </a:moveTo>
                  <a:lnTo>
                    <a:pt x="3637" y="21600"/>
                  </a:lnTo>
                  <a:lnTo>
                    <a:pt x="0" y="17598"/>
                  </a:lnTo>
                  <a:lnTo>
                    <a:pt x="18274" y="0"/>
                  </a:lnTo>
                  <a:lnTo>
                    <a:pt x="21600" y="2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156"/>
            <p:cNvSpPr/>
            <p:nvPr/>
          </p:nvSpPr>
          <p:spPr>
            <a:xfrm>
              <a:off x="477223" y="610491"/>
              <a:ext cx="337662" cy="283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4021"/>
                  </a:moveTo>
                  <a:lnTo>
                    <a:pt x="4526" y="21600"/>
                  </a:lnTo>
                  <a:lnTo>
                    <a:pt x="0" y="16242"/>
                  </a:lnTo>
                  <a:lnTo>
                    <a:pt x="17074" y="0"/>
                  </a:lnTo>
                  <a:lnTo>
                    <a:pt x="21600" y="40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156"/>
            <p:cNvSpPr/>
            <p:nvPr/>
          </p:nvSpPr>
          <p:spPr>
            <a:xfrm>
              <a:off x="765023" y="441173"/>
              <a:ext cx="253476" cy="202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770"/>
                  </a:moveTo>
                  <a:lnTo>
                    <a:pt x="6020" y="21600"/>
                  </a:lnTo>
                  <a:lnTo>
                    <a:pt x="0" y="16161"/>
                  </a:lnTo>
                  <a:lnTo>
                    <a:pt x="16101" y="0"/>
                  </a:lnTo>
                  <a:lnTo>
                    <a:pt x="21600" y="3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156"/>
            <p:cNvSpPr/>
            <p:nvPr/>
          </p:nvSpPr>
          <p:spPr>
            <a:xfrm>
              <a:off x="572789" y="491103"/>
              <a:ext cx="549936" cy="5115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783"/>
                  </a:moveTo>
                  <a:lnTo>
                    <a:pt x="3293" y="21600"/>
                  </a:lnTo>
                  <a:lnTo>
                    <a:pt x="0" y="18075"/>
                  </a:lnTo>
                  <a:lnTo>
                    <a:pt x="18557" y="0"/>
                  </a:lnTo>
                  <a:lnTo>
                    <a:pt x="21600" y="17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7" name="Google Shape;1757;p156"/>
          <p:cNvGrpSpPr/>
          <p:nvPr/>
        </p:nvGrpSpPr>
        <p:grpSpPr>
          <a:xfrm>
            <a:off x="4818478" y="3630961"/>
            <a:ext cx="419007" cy="422433"/>
            <a:chOff x="0" y="0"/>
            <a:chExt cx="1304100" cy="1302600"/>
          </a:xfrm>
        </p:grpSpPr>
        <p:sp>
          <p:nvSpPr>
            <p:cNvPr id="1758" name="Google Shape;1758;p156"/>
            <p:cNvSpPr/>
            <p:nvPr/>
          </p:nvSpPr>
          <p:spPr>
            <a:xfrm>
              <a:off x="0" y="0"/>
              <a:ext cx="1304100" cy="13026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56"/>
            <p:cNvSpPr/>
            <p:nvPr/>
          </p:nvSpPr>
          <p:spPr>
            <a:xfrm>
              <a:off x="186611" y="280159"/>
              <a:ext cx="520020" cy="299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857"/>
                  </a:moveTo>
                  <a:lnTo>
                    <a:pt x="1894" y="21600"/>
                  </a:lnTo>
                  <a:lnTo>
                    <a:pt x="0" y="18326"/>
                  </a:lnTo>
                  <a:lnTo>
                    <a:pt x="19635" y="0"/>
                  </a:lnTo>
                  <a:lnTo>
                    <a:pt x="21600" y="1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56"/>
            <p:cNvSpPr/>
            <p:nvPr/>
          </p:nvSpPr>
          <p:spPr>
            <a:xfrm>
              <a:off x="247715" y="442395"/>
              <a:ext cx="309042" cy="202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934"/>
                  </a:moveTo>
                  <a:lnTo>
                    <a:pt x="3476" y="21600"/>
                  </a:lnTo>
                  <a:lnTo>
                    <a:pt x="0" y="16324"/>
                  </a:lnTo>
                  <a:lnTo>
                    <a:pt x="18235" y="0"/>
                  </a:lnTo>
                  <a:lnTo>
                    <a:pt x="21600" y="39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56"/>
            <p:cNvSpPr/>
            <p:nvPr/>
          </p:nvSpPr>
          <p:spPr>
            <a:xfrm>
              <a:off x="529406" y="315927"/>
              <a:ext cx="244890" cy="1493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921"/>
                  </a:moveTo>
                  <a:lnTo>
                    <a:pt x="4247" y="21600"/>
                  </a:lnTo>
                  <a:lnTo>
                    <a:pt x="0" y="16549"/>
                  </a:lnTo>
                  <a:lnTo>
                    <a:pt x="17224" y="0"/>
                  </a:lnTo>
                  <a:lnTo>
                    <a:pt x="21600" y="39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56"/>
            <p:cNvSpPr/>
            <p:nvPr/>
          </p:nvSpPr>
          <p:spPr>
            <a:xfrm>
              <a:off x="312363" y="418223"/>
              <a:ext cx="431784" cy="298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574"/>
                  </a:moveTo>
                  <a:lnTo>
                    <a:pt x="2873" y="21600"/>
                  </a:lnTo>
                  <a:lnTo>
                    <a:pt x="0" y="17478"/>
                  </a:lnTo>
                  <a:cubicBezTo>
                    <a:pt x="4891" y="13056"/>
                    <a:pt x="18953" y="0"/>
                    <a:pt x="18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156"/>
            <p:cNvSpPr/>
            <p:nvPr/>
          </p:nvSpPr>
          <p:spPr>
            <a:xfrm>
              <a:off x="712352" y="353037"/>
              <a:ext cx="137106" cy="860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2"/>
                  </a:moveTo>
                  <a:lnTo>
                    <a:pt x="8393" y="21600"/>
                  </a:lnTo>
                  <a:lnTo>
                    <a:pt x="0" y="13021"/>
                  </a:lnTo>
                  <a:lnTo>
                    <a:pt x="12648" y="0"/>
                  </a:lnTo>
                  <a:lnTo>
                    <a:pt x="21600" y="77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156"/>
            <p:cNvSpPr/>
            <p:nvPr/>
          </p:nvSpPr>
          <p:spPr>
            <a:xfrm>
              <a:off x="389233" y="643329"/>
              <a:ext cx="197748" cy="1573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072"/>
                  </a:moveTo>
                  <a:lnTo>
                    <a:pt x="7062" y="21600"/>
                  </a:lnTo>
                  <a:lnTo>
                    <a:pt x="0" y="12769"/>
                  </a:lnTo>
                  <a:lnTo>
                    <a:pt x="14645" y="0"/>
                  </a:lnTo>
                  <a:lnTo>
                    <a:pt x="21600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156"/>
            <p:cNvSpPr/>
            <p:nvPr/>
          </p:nvSpPr>
          <p:spPr>
            <a:xfrm>
              <a:off x="548103" y="396129"/>
              <a:ext cx="382536" cy="2819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469"/>
                  </a:moveTo>
                  <a:lnTo>
                    <a:pt x="3637" y="21600"/>
                  </a:lnTo>
                  <a:lnTo>
                    <a:pt x="0" y="17598"/>
                  </a:lnTo>
                  <a:lnTo>
                    <a:pt x="18274" y="0"/>
                  </a:lnTo>
                  <a:lnTo>
                    <a:pt x="21600" y="2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156"/>
            <p:cNvSpPr/>
            <p:nvPr/>
          </p:nvSpPr>
          <p:spPr>
            <a:xfrm>
              <a:off x="477221" y="610491"/>
              <a:ext cx="337662" cy="283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4021"/>
                  </a:moveTo>
                  <a:lnTo>
                    <a:pt x="4526" y="21600"/>
                  </a:lnTo>
                  <a:lnTo>
                    <a:pt x="0" y="16242"/>
                  </a:lnTo>
                  <a:lnTo>
                    <a:pt x="17074" y="0"/>
                  </a:lnTo>
                  <a:lnTo>
                    <a:pt x="21600" y="40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156"/>
            <p:cNvSpPr/>
            <p:nvPr/>
          </p:nvSpPr>
          <p:spPr>
            <a:xfrm>
              <a:off x="765023" y="441173"/>
              <a:ext cx="253476" cy="202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3770"/>
                  </a:moveTo>
                  <a:lnTo>
                    <a:pt x="6020" y="21600"/>
                  </a:lnTo>
                  <a:lnTo>
                    <a:pt x="0" y="16161"/>
                  </a:lnTo>
                  <a:lnTo>
                    <a:pt x="16101" y="0"/>
                  </a:lnTo>
                  <a:lnTo>
                    <a:pt x="21600" y="3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156"/>
            <p:cNvSpPr/>
            <p:nvPr/>
          </p:nvSpPr>
          <p:spPr>
            <a:xfrm>
              <a:off x="572911" y="491103"/>
              <a:ext cx="549828" cy="5115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783"/>
                  </a:moveTo>
                  <a:lnTo>
                    <a:pt x="3289" y="21600"/>
                  </a:lnTo>
                  <a:lnTo>
                    <a:pt x="0" y="18075"/>
                  </a:lnTo>
                  <a:lnTo>
                    <a:pt x="18556" y="0"/>
                  </a:lnTo>
                  <a:lnTo>
                    <a:pt x="21600" y="17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25700" tIns="25700" rIns="25700" bIns="2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9" name="Google Shape;1769;p156"/>
          <p:cNvSpPr txBox="1"/>
          <p:nvPr/>
        </p:nvSpPr>
        <p:spPr>
          <a:xfrm>
            <a:off x="2961800" y="3662728"/>
            <a:ext cx="698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0" tIns="25700" rIns="25700" bIns="2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E68"/>
              </a:buClr>
              <a:buSzPts val="600"/>
              <a:buFont typeface="Lato"/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Parquet </a:t>
            </a:r>
            <a:b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Lake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0" name="Google Shape;1770;p156"/>
          <p:cNvSpPr txBox="1"/>
          <p:nvPr/>
        </p:nvSpPr>
        <p:spPr>
          <a:xfrm>
            <a:off x="3085120" y="4085875"/>
            <a:ext cx="2254800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0" tIns="25700" rIns="25700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E68"/>
              </a:buClr>
              <a:buSzPts val="600"/>
              <a:buFont typeface="Lato"/>
              <a:buNone/>
            </a:pPr>
            <a:r>
              <a:rPr lang="en" sz="6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(Transaction-level Data, Columnar, Supports Upserts)</a:t>
            </a:r>
            <a:endParaRPr sz="6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1" name="Google Shape;1771;p156"/>
          <p:cNvSpPr txBox="1"/>
          <p:nvPr/>
        </p:nvSpPr>
        <p:spPr>
          <a:xfrm>
            <a:off x="6011020" y="3684928"/>
            <a:ext cx="5811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0" tIns="25700" rIns="25700" bIns="2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E68"/>
              </a:buClr>
              <a:buSzPts val="600"/>
              <a:buFont typeface="Lato"/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Direct Data Map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2" name="Google Shape;1772;p156"/>
          <p:cNvSpPr/>
          <p:nvPr/>
        </p:nvSpPr>
        <p:spPr>
          <a:xfrm>
            <a:off x="1538198" y="4276120"/>
            <a:ext cx="5378100" cy="209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0" rIns="685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“Smart Data Lake” on Shared Storage / Cloud Data Lake Storage</a:t>
            </a:r>
            <a:endParaRPr sz="800" b="1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3" name="Google Shape;1773;p156"/>
          <p:cNvSpPr txBox="1"/>
          <p:nvPr/>
        </p:nvSpPr>
        <p:spPr>
          <a:xfrm>
            <a:off x="1579366" y="3645778"/>
            <a:ext cx="785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00" tIns="25700" rIns="25700" bIns="2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E68"/>
              </a:buClr>
              <a:buSzPts val="600"/>
              <a:buFont typeface="Lato"/>
              <a:buNone/>
            </a:pP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Metadata: Schema, Catalog, </a:t>
            </a:r>
            <a:b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800">
                <a:solidFill>
                  <a:srgbClr val="21314D"/>
                </a:solidFill>
                <a:latin typeface="Mulish"/>
                <a:ea typeface="Mulish"/>
                <a:cs typeface="Mulish"/>
                <a:sym typeface="Mulish"/>
              </a:rPr>
              <a:t>Data Lineage</a:t>
            </a:r>
            <a:endParaRPr sz="800">
              <a:solidFill>
                <a:srgbClr val="21314D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774" name="Google Shape;1774;p156"/>
          <p:cNvPicPr preferRelativeResize="0"/>
          <p:nvPr/>
        </p:nvPicPr>
        <p:blipFill rotWithShape="1">
          <a:blip r:embed="rId4">
            <a:alphaModFix/>
          </a:blip>
          <a:srcRect l="11138" t="36992" r="78826" b="38692"/>
          <a:stretch/>
        </p:blipFill>
        <p:spPr>
          <a:xfrm>
            <a:off x="2401975" y="3675091"/>
            <a:ext cx="519076" cy="432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5" name="Google Shape;1775;p156"/>
          <p:cNvGrpSpPr/>
          <p:nvPr/>
        </p:nvGrpSpPr>
        <p:grpSpPr>
          <a:xfrm>
            <a:off x="5660844" y="3760426"/>
            <a:ext cx="282915" cy="261966"/>
            <a:chOff x="5700050" y="726400"/>
            <a:chExt cx="923050" cy="854700"/>
          </a:xfrm>
        </p:grpSpPr>
        <p:grpSp>
          <p:nvGrpSpPr>
            <p:cNvPr id="1776" name="Google Shape;1776;p156"/>
            <p:cNvGrpSpPr/>
            <p:nvPr/>
          </p:nvGrpSpPr>
          <p:grpSpPr>
            <a:xfrm>
              <a:off x="5700050" y="726400"/>
              <a:ext cx="923050" cy="222300"/>
              <a:chOff x="5700050" y="726400"/>
              <a:chExt cx="923050" cy="222300"/>
            </a:xfrm>
          </p:grpSpPr>
          <p:sp>
            <p:nvSpPr>
              <p:cNvPr id="1777" name="Google Shape;1777;p156"/>
              <p:cNvSpPr/>
              <p:nvPr/>
            </p:nvSpPr>
            <p:spPr>
              <a:xfrm>
                <a:off x="5700050" y="726400"/>
                <a:ext cx="222300" cy="222300"/>
              </a:xfrm>
              <a:prstGeom prst="rect">
                <a:avLst/>
              </a:prstGeom>
              <a:solidFill>
                <a:srgbClr val="213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156"/>
              <p:cNvSpPr/>
              <p:nvPr/>
            </p:nvSpPr>
            <p:spPr>
              <a:xfrm>
                <a:off x="6050425" y="726400"/>
                <a:ext cx="222300" cy="222300"/>
              </a:xfrm>
              <a:prstGeom prst="rect">
                <a:avLst/>
              </a:prstGeom>
              <a:solidFill>
                <a:srgbClr val="213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56"/>
              <p:cNvSpPr/>
              <p:nvPr/>
            </p:nvSpPr>
            <p:spPr>
              <a:xfrm>
                <a:off x="6400800" y="726400"/>
                <a:ext cx="222300" cy="222300"/>
              </a:xfrm>
              <a:prstGeom prst="rect">
                <a:avLst/>
              </a:prstGeom>
              <a:solidFill>
                <a:srgbClr val="213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0" name="Google Shape;1780;p156"/>
            <p:cNvGrpSpPr/>
            <p:nvPr/>
          </p:nvGrpSpPr>
          <p:grpSpPr>
            <a:xfrm>
              <a:off x="5700050" y="1042600"/>
              <a:ext cx="923050" cy="222300"/>
              <a:chOff x="5700050" y="726400"/>
              <a:chExt cx="923050" cy="222300"/>
            </a:xfrm>
          </p:grpSpPr>
          <p:sp>
            <p:nvSpPr>
              <p:cNvPr id="1781" name="Google Shape;1781;p156"/>
              <p:cNvSpPr/>
              <p:nvPr/>
            </p:nvSpPr>
            <p:spPr>
              <a:xfrm>
                <a:off x="5700050" y="726400"/>
                <a:ext cx="222300" cy="222300"/>
              </a:xfrm>
              <a:prstGeom prst="rect">
                <a:avLst/>
              </a:prstGeom>
              <a:solidFill>
                <a:srgbClr val="411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56"/>
              <p:cNvSpPr/>
              <p:nvPr/>
            </p:nvSpPr>
            <p:spPr>
              <a:xfrm>
                <a:off x="6050425" y="726400"/>
                <a:ext cx="222300" cy="222300"/>
              </a:xfrm>
              <a:prstGeom prst="rect">
                <a:avLst/>
              </a:prstGeom>
              <a:solidFill>
                <a:srgbClr val="411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156"/>
              <p:cNvSpPr/>
              <p:nvPr/>
            </p:nvSpPr>
            <p:spPr>
              <a:xfrm>
                <a:off x="6400800" y="726400"/>
                <a:ext cx="222300" cy="222300"/>
              </a:xfrm>
              <a:prstGeom prst="rect">
                <a:avLst/>
              </a:prstGeom>
              <a:solidFill>
                <a:srgbClr val="411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4" name="Google Shape;1784;p156"/>
            <p:cNvGrpSpPr/>
            <p:nvPr/>
          </p:nvGrpSpPr>
          <p:grpSpPr>
            <a:xfrm>
              <a:off x="5700050" y="1358800"/>
              <a:ext cx="923050" cy="222300"/>
              <a:chOff x="5700050" y="726400"/>
              <a:chExt cx="923050" cy="222300"/>
            </a:xfrm>
          </p:grpSpPr>
          <p:sp>
            <p:nvSpPr>
              <p:cNvPr id="1785" name="Google Shape;1785;p156"/>
              <p:cNvSpPr/>
              <p:nvPr/>
            </p:nvSpPr>
            <p:spPr>
              <a:xfrm>
                <a:off x="5700050" y="726400"/>
                <a:ext cx="222300" cy="222300"/>
              </a:xfrm>
              <a:prstGeom prst="rect">
                <a:avLst/>
              </a:prstGeom>
              <a:solidFill>
                <a:srgbClr val="741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156"/>
              <p:cNvSpPr/>
              <p:nvPr/>
            </p:nvSpPr>
            <p:spPr>
              <a:xfrm>
                <a:off x="6050425" y="726400"/>
                <a:ext cx="222300" cy="222300"/>
              </a:xfrm>
              <a:prstGeom prst="rect">
                <a:avLst/>
              </a:prstGeom>
              <a:solidFill>
                <a:srgbClr val="741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56"/>
              <p:cNvSpPr/>
              <p:nvPr/>
            </p:nvSpPr>
            <p:spPr>
              <a:xfrm>
                <a:off x="6400800" y="726400"/>
                <a:ext cx="222300" cy="222300"/>
              </a:xfrm>
              <a:prstGeom prst="rect">
                <a:avLst/>
              </a:prstGeom>
              <a:solidFill>
                <a:srgbClr val="741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788" name="Google Shape;1788;p156"/>
          <p:cNvCxnSpPr/>
          <p:nvPr/>
        </p:nvCxnSpPr>
        <p:spPr>
          <a:xfrm>
            <a:off x="5436423" y="3598588"/>
            <a:ext cx="0" cy="588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9" name="Google Shape;1789;p156"/>
          <p:cNvCxnSpPr/>
          <p:nvPr/>
        </p:nvCxnSpPr>
        <p:spPr>
          <a:xfrm>
            <a:off x="2926530" y="3598588"/>
            <a:ext cx="0" cy="588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90" name="Google Shape;1790;p156"/>
          <p:cNvGrpSpPr/>
          <p:nvPr/>
        </p:nvGrpSpPr>
        <p:grpSpPr>
          <a:xfrm>
            <a:off x="5803107" y="1980987"/>
            <a:ext cx="282915" cy="261966"/>
            <a:chOff x="5700050" y="726400"/>
            <a:chExt cx="923050" cy="854700"/>
          </a:xfrm>
        </p:grpSpPr>
        <p:grpSp>
          <p:nvGrpSpPr>
            <p:cNvPr id="1791" name="Google Shape;1791;p156"/>
            <p:cNvGrpSpPr/>
            <p:nvPr/>
          </p:nvGrpSpPr>
          <p:grpSpPr>
            <a:xfrm>
              <a:off x="5700050" y="726400"/>
              <a:ext cx="923050" cy="222300"/>
              <a:chOff x="5700050" y="726400"/>
              <a:chExt cx="923050" cy="222300"/>
            </a:xfrm>
          </p:grpSpPr>
          <p:sp>
            <p:nvSpPr>
              <p:cNvPr id="1792" name="Google Shape;1792;p156"/>
              <p:cNvSpPr/>
              <p:nvPr/>
            </p:nvSpPr>
            <p:spPr>
              <a:xfrm>
                <a:off x="5700050" y="726400"/>
                <a:ext cx="222300" cy="222300"/>
              </a:xfrm>
              <a:prstGeom prst="rect">
                <a:avLst/>
              </a:prstGeom>
              <a:solidFill>
                <a:srgbClr val="213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156"/>
              <p:cNvSpPr/>
              <p:nvPr/>
            </p:nvSpPr>
            <p:spPr>
              <a:xfrm>
                <a:off x="6050425" y="726400"/>
                <a:ext cx="222300" cy="222300"/>
              </a:xfrm>
              <a:prstGeom prst="rect">
                <a:avLst/>
              </a:prstGeom>
              <a:solidFill>
                <a:srgbClr val="213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156"/>
              <p:cNvSpPr/>
              <p:nvPr/>
            </p:nvSpPr>
            <p:spPr>
              <a:xfrm>
                <a:off x="6400800" y="726400"/>
                <a:ext cx="222300" cy="222300"/>
              </a:xfrm>
              <a:prstGeom prst="rect">
                <a:avLst/>
              </a:prstGeom>
              <a:solidFill>
                <a:srgbClr val="213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5" name="Google Shape;1795;p156"/>
            <p:cNvGrpSpPr/>
            <p:nvPr/>
          </p:nvGrpSpPr>
          <p:grpSpPr>
            <a:xfrm>
              <a:off x="5700050" y="1042600"/>
              <a:ext cx="923050" cy="222300"/>
              <a:chOff x="5700050" y="726400"/>
              <a:chExt cx="923050" cy="222300"/>
            </a:xfrm>
          </p:grpSpPr>
          <p:sp>
            <p:nvSpPr>
              <p:cNvPr id="1796" name="Google Shape;1796;p156"/>
              <p:cNvSpPr/>
              <p:nvPr/>
            </p:nvSpPr>
            <p:spPr>
              <a:xfrm>
                <a:off x="5700050" y="726400"/>
                <a:ext cx="222300" cy="222300"/>
              </a:xfrm>
              <a:prstGeom prst="rect">
                <a:avLst/>
              </a:prstGeom>
              <a:solidFill>
                <a:srgbClr val="411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56"/>
              <p:cNvSpPr/>
              <p:nvPr/>
            </p:nvSpPr>
            <p:spPr>
              <a:xfrm>
                <a:off x="6050425" y="726400"/>
                <a:ext cx="222300" cy="222300"/>
              </a:xfrm>
              <a:prstGeom prst="rect">
                <a:avLst/>
              </a:prstGeom>
              <a:solidFill>
                <a:srgbClr val="411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56"/>
              <p:cNvSpPr/>
              <p:nvPr/>
            </p:nvSpPr>
            <p:spPr>
              <a:xfrm>
                <a:off x="6400800" y="726400"/>
                <a:ext cx="222300" cy="222300"/>
              </a:xfrm>
              <a:prstGeom prst="rect">
                <a:avLst/>
              </a:prstGeom>
              <a:solidFill>
                <a:srgbClr val="411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9" name="Google Shape;1799;p156"/>
            <p:cNvGrpSpPr/>
            <p:nvPr/>
          </p:nvGrpSpPr>
          <p:grpSpPr>
            <a:xfrm>
              <a:off x="5700050" y="1358800"/>
              <a:ext cx="923050" cy="222300"/>
              <a:chOff x="5700050" y="726400"/>
              <a:chExt cx="923050" cy="222300"/>
            </a:xfrm>
          </p:grpSpPr>
          <p:sp>
            <p:nvSpPr>
              <p:cNvPr id="1800" name="Google Shape;1800;p156"/>
              <p:cNvSpPr/>
              <p:nvPr/>
            </p:nvSpPr>
            <p:spPr>
              <a:xfrm>
                <a:off x="5700050" y="726400"/>
                <a:ext cx="222300" cy="222300"/>
              </a:xfrm>
              <a:prstGeom prst="rect">
                <a:avLst/>
              </a:prstGeom>
              <a:solidFill>
                <a:srgbClr val="741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56"/>
              <p:cNvSpPr/>
              <p:nvPr/>
            </p:nvSpPr>
            <p:spPr>
              <a:xfrm>
                <a:off x="6050425" y="726400"/>
                <a:ext cx="222300" cy="222300"/>
              </a:xfrm>
              <a:prstGeom prst="rect">
                <a:avLst/>
              </a:prstGeom>
              <a:solidFill>
                <a:srgbClr val="741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56"/>
              <p:cNvSpPr/>
              <p:nvPr/>
            </p:nvSpPr>
            <p:spPr>
              <a:xfrm>
                <a:off x="6400800" y="726400"/>
                <a:ext cx="222300" cy="222300"/>
              </a:xfrm>
              <a:prstGeom prst="rect">
                <a:avLst/>
              </a:prstGeom>
              <a:solidFill>
                <a:srgbClr val="741B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03" name="Google Shape;1803;p156"/>
          <p:cNvPicPr preferRelativeResize="0"/>
          <p:nvPr/>
        </p:nvPicPr>
        <p:blipFill rotWithShape="1">
          <a:blip r:embed="rId10">
            <a:alphaModFix/>
          </a:blip>
          <a:srcRect l="11138" t="36992" r="78826" b="38692"/>
          <a:stretch/>
        </p:blipFill>
        <p:spPr>
          <a:xfrm>
            <a:off x="1224700" y="2719853"/>
            <a:ext cx="457103" cy="380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4" name="Google Shape;1804;p156"/>
          <p:cNvGrpSpPr/>
          <p:nvPr/>
        </p:nvGrpSpPr>
        <p:grpSpPr>
          <a:xfrm>
            <a:off x="1301573" y="2412975"/>
            <a:ext cx="291457" cy="291457"/>
            <a:chOff x="2514600" y="3200400"/>
            <a:chExt cx="1752600" cy="1752600"/>
          </a:xfrm>
        </p:grpSpPr>
        <p:sp>
          <p:nvSpPr>
            <p:cNvPr id="1805" name="Google Shape;1805;p156"/>
            <p:cNvSpPr/>
            <p:nvPr/>
          </p:nvSpPr>
          <p:spPr>
            <a:xfrm>
              <a:off x="2514600" y="3200400"/>
              <a:ext cx="533400" cy="1752600"/>
            </a:xfrm>
            <a:prstGeom prst="downArrow">
              <a:avLst>
                <a:gd name="adj1" fmla="val 44178"/>
                <a:gd name="adj2" fmla="val 55605"/>
              </a:avLst>
            </a:prstGeom>
            <a:solidFill>
              <a:srgbClr val="21314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56"/>
            <p:cNvSpPr/>
            <p:nvPr/>
          </p:nvSpPr>
          <p:spPr>
            <a:xfrm>
              <a:off x="3124200" y="3200400"/>
              <a:ext cx="533400" cy="1752600"/>
            </a:xfrm>
            <a:prstGeom prst="downArrow">
              <a:avLst>
                <a:gd name="adj1" fmla="val 44178"/>
                <a:gd name="adj2" fmla="val 55605"/>
              </a:avLst>
            </a:prstGeom>
            <a:solidFill>
              <a:srgbClr val="21314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56"/>
            <p:cNvSpPr/>
            <p:nvPr/>
          </p:nvSpPr>
          <p:spPr>
            <a:xfrm>
              <a:off x="3733800" y="3200400"/>
              <a:ext cx="533400" cy="1752600"/>
            </a:xfrm>
            <a:prstGeom prst="downArrow">
              <a:avLst>
                <a:gd name="adj1" fmla="val 44178"/>
                <a:gd name="adj2" fmla="val 55605"/>
              </a:avLst>
            </a:prstGeom>
            <a:solidFill>
              <a:srgbClr val="21314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08;p156"/>
          <p:cNvSpPr/>
          <p:nvPr/>
        </p:nvSpPr>
        <p:spPr>
          <a:xfrm>
            <a:off x="5603377" y="2756096"/>
            <a:ext cx="282900" cy="281700"/>
          </a:xfrm>
          <a:prstGeom prst="rect">
            <a:avLst/>
          </a:prstGeom>
          <a:solidFill>
            <a:srgbClr val="21314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9" name="Google Shape;1809;p1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36387" y="2783687"/>
            <a:ext cx="239270" cy="2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33"/>
          <p:cNvSpPr txBox="1">
            <a:spLocks noGrp="1"/>
          </p:cNvSpPr>
          <p:nvPr>
            <p:ph type="ctrTitle"/>
          </p:nvPr>
        </p:nvSpPr>
        <p:spPr>
          <a:xfrm>
            <a:off x="536773" y="1151300"/>
            <a:ext cx="5874000" cy="1316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</a:t>
            </a:r>
            <a:endParaRPr dirty="0"/>
          </a:p>
        </p:txBody>
      </p:sp>
      <p:sp>
        <p:nvSpPr>
          <p:cNvPr id="1093" name="Google Shape;1093;p133"/>
          <p:cNvSpPr txBox="1">
            <a:spLocks noGrp="1"/>
          </p:cNvSpPr>
          <p:nvPr>
            <p:ph type="subTitle" idx="1"/>
          </p:nvPr>
        </p:nvSpPr>
        <p:spPr>
          <a:xfrm>
            <a:off x="564755" y="3735550"/>
            <a:ext cx="4776300" cy="90335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/>
            <a:r>
              <a:rPr lang="cs-CZ" dirty="0">
                <a:latin typeface="Mulish"/>
                <a:ea typeface="Mulish"/>
                <a:cs typeface="Mulish"/>
                <a:sym typeface="Mulish"/>
              </a:rPr>
              <a:t>D</a:t>
            </a:r>
            <a:r>
              <a:rPr lang="en" dirty="0">
                <a:latin typeface="Mulish"/>
                <a:ea typeface="Mulish"/>
                <a:cs typeface="Mulish"/>
                <a:sym typeface="Mulish"/>
              </a:rPr>
              <a:t>avid Seidl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latin typeface="Mulish"/>
                <a:ea typeface="Mulish"/>
                <a:cs typeface="Mulish"/>
                <a:sym typeface="Mulish"/>
              </a:rPr>
              <a:t>Jakub Vajda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latin typeface="Mulish"/>
                <a:ea typeface="Mulish"/>
                <a:cs typeface="Mulish"/>
                <a:sym typeface="Mulish"/>
              </a:rPr>
              <a:t>Tomáš </a:t>
            </a:r>
            <a:r>
              <a:rPr lang="en-US" dirty="0" err="1">
                <a:latin typeface="Mulish"/>
                <a:ea typeface="Mulish"/>
                <a:cs typeface="Mulish"/>
                <a:sym typeface="Mulish"/>
              </a:rPr>
              <a:t>Kebort</a:t>
            </a:r>
            <a:endParaRPr dirty="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94" name="Google Shape;1094;p133"/>
          <p:cNvSpPr txBox="1">
            <a:spLocks noGrp="1"/>
          </p:cNvSpPr>
          <p:nvPr>
            <p:ph type="body" idx="2"/>
          </p:nvPr>
        </p:nvSpPr>
        <p:spPr>
          <a:xfrm>
            <a:off x="564755" y="2930083"/>
            <a:ext cx="4831200" cy="214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Presented by </a:t>
            </a:r>
            <a:endParaRPr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95" name="Google Shape;1095;p133"/>
          <p:cNvPicPr preferRelativeResize="0"/>
          <p:nvPr/>
        </p:nvPicPr>
        <p:blipFill rotWithShape="1">
          <a:blip r:embed="rId3">
            <a:alphaModFix/>
          </a:blip>
          <a:srcRect l="16536" t="2893" r="42884"/>
          <a:stretch/>
        </p:blipFill>
        <p:spPr>
          <a:xfrm>
            <a:off x="6089250" y="189300"/>
            <a:ext cx="2862374" cy="456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a 13">
            <a:extLst>
              <a:ext uri="{FF2B5EF4-FFF2-40B4-BE49-F238E27FC236}">
                <a16:creationId xmlns:a16="http://schemas.microsoft.com/office/drawing/2014/main" id="{F8B96627-08D1-4241-9430-89A0B0A037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5585" y="2986050"/>
            <a:ext cx="1295400" cy="3164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47"/>
          <p:cNvSpPr txBox="1">
            <a:spLocks noGrp="1"/>
          </p:cNvSpPr>
          <p:nvPr>
            <p:ph type="ctrTitle"/>
          </p:nvPr>
        </p:nvSpPr>
        <p:spPr>
          <a:xfrm>
            <a:off x="248200" y="1980600"/>
            <a:ext cx="6130200" cy="1182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Financial Services Use Cases</a:t>
            </a:r>
            <a:endParaRPr sz="4400"/>
          </a:p>
        </p:txBody>
      </p:sp>
      <p:sp>
        <p:nvSpPr>
          <p:cNvPr id="1406" name="Google Shape;1406;p147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D4E4BBC2-D880-40B3-B592-6CB97B36E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Bezpečnost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C65FC97-748C-451F-9F11-EC01B1435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A4FFD28B-87F8-4B12-9F3E-7282CA32D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Architektura platformy</a:t>
            </a:r>
          </a:p>
          <a:p>
            <a:r>
              <a:rPr lang="cs-CZ" dirty="0"/>
              <a:t>Bezpečná komunikace</a:t>
            </a:r>
          </a:p>
          <a:p>
            <a:r>
              <a:rPr lang="cs-CZ" dirty="0"/>
              <a:t>Autentifikace, autorizace a přístup</a:t>
            </a:r>
          </a:p>
          <a:p>
            <a:r>
              <a:rPr lang="cs-CZ" dirty="0"/>
              <a:t>Přístup auditu</a:t>
            </a:r>
          </a:p>
          <a:p>
            <a:r>
              <a:rPr lang="cs-CZ" dirty="0"/>
              <a:t>Bezpečnost dat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5484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800275B4-4CA7-43E0-9957-4C0EA0A88D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079AECCB-C069-449B-A8E2-BA8552178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17876906-1624-4E6E-B43E-AEBCBC92F2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713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34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36351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Applicability Across </a:t>
            </a:r>
            <a:br>
              <a:rPr lang="en"/>
            </a:br>
            <a:r>
              <a:rPr lang="en"/>
              <a:t>All Financial Services </a:t>
            </a:r>
            <a:endParaRPr/>
          </a:p>
        </p:txBody>
      </p:sp>
      <p:sp>
        <p:nvSpPr>
          <p:cNvPr id="1101" name="Google Shape;1101;p134"/>
          <p:cNvSpPr txBox="1">
            <a:spLocks noGrp="1"/>
          </p:cNvSpPr>
          <p:nvPr>
            <p:ph type="sldNum" idx="12"/>
          </p:nvPr>
        </p:nvSpPr>
        <p:spPr>
          <a:xfrm>
            <a:off x="6250215" y="4890724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35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16" name="Google Shape;1116;p135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815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of Mind Topics For </a:t>
            </a:r>
            <a:br>
              <a:rPr lang="en"/>
            </a:br>
            <a:r>
              <a:rPr lang="en"/>
              <a:t>Financial Services – Data Driven</a:t>
            </a:r>
            <a:endParaRPr/>
          </a:p>
        </p:txBody>
      </p:sp>
      <p:sp>
        <p:nvSpPr>
          <p:cNvPr id="1117" name="Google Shape;1117;p135"/>
          <p:cNvSpPr txBox="1"/>
          <p:nvPr/>
        </p:nvSpPr>
        <p:spPr>
          <a:xfrm>
            <a:off x="627950" y="3044150"/>
            <a:ext cx="2113200" cy="18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Downward Fee Pressure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New Product, Right Product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Customer Acquisition Cost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Customer Retention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Zero Based Budgeting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Interest Rate Environment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“Do More and Make More with Less”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18" name="Google Shape;1118;p135"/>
          <p:cNvSpPr txBox="1"/>
          <p:nvPr/>
        </p:nvSpPr>
        <p:spPr>
          <a:xfrm>
            <a:off x="3579763" y="3044150"/>
            <a:ext cx="1871100" cy="18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Dodd-Frank, CCAR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Basel III, FRTB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Volcker 2.0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CECL (FASB Rule)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3 Lines of Defense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Libor Transition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MIDFID II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PPP Reporting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Cyber, Operational, Risk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“Direct View”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19" name="Google Shape;1119;p135"/>
          <p:cNvSpPr txBox="1"/>
          <p:nvPr/>
        </p:nvSpPr>
        <p:spPr>
          <a:xfrm>
            <a:off x="6313575" y="3044150"/>
            <a:ext cx="2113200" cy="18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GDPR, CCPA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Transformation or Disruption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Core vs. Edge Systems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Data Ecosystems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“Data Hungry”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AI /ML Enterprise Scale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2860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Mulish"/>
              <a:buChar char="●"/>
            </a:pPr>
            <a:r>
              <a:rPr lang="en" sz="10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“Reduce Cost to Serve”</a:t>
            </a:r>
            <a:endParaRPr sz="10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1120" name="Google Shape;1120;p135"/>
          <p:cNvCxnSpPr/>
          <p:nvPr/>
        </p:nvCxnSpPr>
        <p:spPr>
          <a:xfrm>
            <a:off x="3065400" y="1221500"/>
            <a:ext cx="0" cy="357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135"/>
          <p:cNvCxnSpPr/>
          <p:nvPr/>
        </p:nvCxnSpPr>
        <p:spPr>
          <a:xfrm>
            <a:off x="5882225" y="1221500"/>
            <a:ext cx="0" cy="357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2" name="Google Shape;1122;p135"/>
          <p:cNvSpPr/>
          <p:nvPr/>
        </p:nvSpPr>
        <p:spPr>
          <a:xfrm>
            <a:off x="1204750" y="1925600"/>
            <a:ext cx="987300" cy="98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3" name="Google Shape;1123;p135"/>
          <p:cNvSpPr/>
          <p:nvPr/>
        </p:nvSpPr>
        <p:spPr>
          <a:xfrm>
            <a:off x="3980150" y="1925600"/>
            <a:ext cx="987300" cy="98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4" name="Google Shape;1124;p135"/>
          <p:cNvSpPr/>
          <p:nvPr/>
        </p:nvSpPr>
        <p:spPr>
          <a:xfrm>
            <a:off x="6831738" y="1925600"/>
            <a:ext cx="987300" cy="98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5" name="Google Shape;1125;p135"/>
          <p:cNvSpPr txBox="1"/>
          <p:nvPr/>
        </p:nvSpPr>
        <p:spPr>
          <a:xfrm>
            <a:off x="359000" y="1221498"/>
            <a:ext cx="2651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Revenue, Profitability Improvement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26" name="Google Shape;1126;p135"/>
          <p:cNvSpPr txBox="1"/>
          <p:nvPr/>
        </p:nvSpPr>
        <p:spPr>
          <a:xfrm>
            <a:off x="3148263" y="1221498"/>
            <a:ext cx="2651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Regulatory, Risk, Compliance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27" name="Google Shape;1127;p135"/>
          <p:cNvSpPr txBox="1"/>
          <p:nvPr/>
        </p:nvSpPr>
        <p:spPr>
          <a:xfrm>
            <a:off x="5965063" y="1221498"/>
            <a:ext cx="2651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Digital </a:t>
            </a:r>
            <a:b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Transformation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28" name="Google Shape;112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094" y="2152000"/>
            <a:ext cx="578615" cy="5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923" y="2117422"/>
            <a:ext cx="521800" cy="60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8875" y="2095554"/>
            <a:ext cx="613025" cy="6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6"/>
          <p:cNvSpPr txBox="1">
            <a:spLocks noGrp="1"/>
          </p:cNvSpPr>
          <p:nvPr>
            <p:ph type="title"/>
          </p:nvPr>
        </p:nvSpPr>
        <p:spPr>
          <a:xfrm>
            <a:off x="248200" y="273850"/>
            <a:ext cx="8633700" cy="47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-&gt; Insights: Top of Mind Issues for Success</a:t>
            </a:r>
            <a:endParaRPr/>
          </a:p>
        </p:txBody>
      </p:sp>
      <p:sp>
        <p:nvSpPr>
          <p:cNvPr id="1136" name="Google Shape;1136;p136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37" name="Google Shape;1137;p136"/>
          <p:cNvSpPr txBox="1"/>
          <p:nvPr/>
        </p:nvSpPr>
        <p:spPr>
          <a:xfrm>
            <a:off x="325950" y="2025400"/>
            <a:ext cx="25461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Have a Fully Deployed Analytics Solution</a:t>
            </a:r>
            <a:b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Regional Banks – fully deployed data and analytics solution – with remaining considering, planning or trialing.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38" name="Google Shape;1138;p136"/>
          <p:cNvSpPr txBox="1"/>
          <p:nvPr/>
        </p:nvSpPr>
        <p:spPr>
          <a:xfrm>
            <a:off x="347100" y="3945825"/>
            <a:ext cx="25038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Ready for Analytics</a:t>
            </a:r>
            <a:endParaRPr sz="900" b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Regional Banks who thought they </a:t>
            </a:r>
            <a:b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were somewhat or very future ready </a:t>
            </a:r>
            <a:b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with analytics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39" name="Google Shape;1139;p136"/>
          <p:cNvSpPr txBox="1"/>
          <p:nvPr/>
        </p:nvSpPr>
        <p:spPr>
          <a:xfrm>
            <a:off x="3320100" y="2025400"/>
            <a:ext cx="25038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See Data Integration as a Barrier</a:t>
            </a:r>
            <a:endParaRPr sz="900" b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Asset Managers said data integration across different data sources biggest barrier; 46% said accuracy and consistency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0" name="Google Shape;1140;p136"/>
          <p:cNvSpPr txBox="1"/>
          <p:nvPr/>
        </p:nvSpPr>
        <p:spPr>
          <a:xfrm>
            <a:off x="3320100" y="3945825"/>
            <a:ext cx="25038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Have Difficulty Integrating Data</a:t>
            </a:r>
            <a:endParaRPr sz="900" b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Asset managers had data </a:t>
            </a:r>
            <a:b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integration difficulties.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1" name="Google Shape;1141;p136"/>
          <p:cNvSpPr txBox="1"/>
          <p:nvPr/>
        </p:nvSpPr>
        <p:spPr>
          <a:xfrm>
            <a:off x="6238500" y="2025400"/>
            <a:ext cx="25038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See Antiquated Tech as a Barrier</a:t>
            </a:r>
            <a:endParaRPr sz="900" b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Insurers said inflexible legacy tech as a barrier to data and analytics success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2" name="Google Shape;1142;p136"/>
          <p:cNvSpPr txBox="1"/>
          <p:nvPr/>
        </p:nvSpPr>
        <p:spPr>
          <a:xfrm>
            <a:off x="6186150" y="3945825"/>
            <a:ext cx="26085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Generating Smart, Cost-effective Outcomes</a:t>
            </a:r>
            <a:endParaRPr sz="900" b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Insurers– said budget prioritization </a:t>
            </a:r>
            <a:b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Is critical to success of </a:t>
            </a:r>
            <a:b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implementation.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3" name="Google Shape;1143;p136"/>
          <p:cNvSpPr txBox="1"/>
          <p:nvPr/>
        </p:nvSpPr>
        <p:spPr>
          <a:xfrm>
            <a:off x="109274" y="4594197"/>
            <a:ext cx="2860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Sources: ICT/Ovum, Cornerstone, EY, RGA, Acu</a:t>
            </a:r>
            <a:r>
              <a:rPr lang="en" sz="800" i="1">
                <a:latin typeface="Mulish"/>
                <a:ea typeface="Mulish"/>
                <a:cs typeface="Mulish"/>
                <a:sym typeface="Mulish"/>
              </a:rPr>
              <a:t>it</a:t>
            </a:r>
            <a:r>
              <a:rPr lang="en" sz="800" i="1" u="none" strike="noStrike" cap="non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y, SMA</a:t>
            </a:r>
            <a:endParaRPr i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4" name="Google Shape;1144;p136"/>
          <p:cNvSpPr txBox="1"/>
          <p:nvPr/>
        </p:nvSpPr>
        <p:spPr>
          <a:xfrm>
            <a:off x="1129950" y="1135238"/>
            <a:ext cx="9381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33%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5" name="Google Shape;1145;p136"/>
          <p:cNvSpPr txBox="1"/>
          <p:nvPr/>
        </p:nvSpPr>
        <p:spPr>
          <a:xfrm>
            <a:off x="4102950" y="1135225"/>
            <a:ext cx="9381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57%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6" name="Google Shape;1146;p136"/>
          <p:cNvSpPr txBox="1"/>
          <p:nvPr/>
        </p:nvSpPr>
        <p:spPr>
          <a:xfrm>
            <a:off x="7019088" y="1135250"/>
            <a:ext cx="9381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50%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7" name="Google Shape;1147;p136"/>
          <p:cNvSpPr txBox="1"/>
          <p:nvPr/>
        </p:nvSpPr>
        <p:spPr>
          <a:xfrm>
            <a:off x="1129950" y="3055650"/>
            <a:ext cx="9381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21%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8" name="Google Shape;1148;p136"/>
          <p:cNvSpPr txBox="1"/>
          <p:nvPr/>
        </p:nvSpPr>
        <p:spPr>
          <a:xfrm>
            <a:off x="4096000" y="3055663"/>
            <a:ext cx="9381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89%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9" name="Google Shape;1149;p136"/>
          <p:cNvSpPr txBox="1"/>
          <p:nvPr/>
        </p:nvSpPr>
        <p:spPr>
          <a:xfrm>
            <a:off x="7019088" y="3055638"/>
            <a:ext cx="9381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55%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50" name="Google Shape;115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0" y="753550"/>
            <a:ext cx="2057400" cy="127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700" y="753575"/>
            <a:ext cx="2057400" cy="127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00" y="2674000"/>
            <a:ext cx="2057400" cy="127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3300" y="2673975"/>
            <a:ext cx="2057400" cy="127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1700" y="2673975"/>
            <a:ext cx="2057400" cy="127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300" y="753550"/>
            <a:ext cx="2057400" cy="127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37"/>
          <p:cNvSpPr txBox="1">
            <a:spLocks noGrp="1"/>
          </p:cNvSpPr>
          <p:nvPr>
            <p:ph type="sldNum" idx="12"/>
          </p:nvPr>
        </p:nvSpPr>
        <p:spPr>
          <a:xfrm>
            <a:off x="6838404" y="4913026"/>
            <a:ext cx="21132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61" name="Google Shape;1161;p137"/>
          <p:cNvSpPr txBox="1">
            <a:spLocks noGrp="1"/>
          </p:cNvSpPr>
          <p:nvPr>
            <p:ph type="title"/>
          </p:nvPr>
        </p:nvSpPr>
        <p:spPr>
          <a:xfrm>
            <a:off x="255150" y="252075"/>
            <a:ext cx="86337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Based on Data From Multiple, Complex, </a:t>
            </a:r>
            <a:br>
              <a:rPr lang="en"/>
            </a:br>
            <a:r>
              <a:rPr lang="en"/>
              <a:t>Core Systems – Internal</a:t>
            </a:r>
            <a:endParaRPr/>
          </a:p>
        </p:txBody>
      </p:sp>
      <p:sp>
        <p:nvSpPr>
          <p:cNvPr id="1162" name="Google Shape;1162;p137"/>
          <p:cNvSpPr/>
          <p:nvPr/>
        </p:nvSpPr>
        <p:spPr>
          <a:xfrm>
            <a:off x="863400" y="1311350"/>
            <a:ext cx="7417200" cy="4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FFFFFF"/>
                </a:solidFill>
                <a:latin typeface="Mulish"/>
                <a:ea typeface="Mulish"/>
                <a:cs typeface="Mulish"/>
                <a:sym typeface="Mulish"/>
              </a:rPr>
              <a:t>Core Internal Systems</a:t>
            </a:r>
            <a:endParaRPr sz="1700" i="0" u="none" strike="noStrike" cap="none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aphicFrame>
        <p:nvGraphicFramePr>
          <p:cNvPr id="1163" name="Google Shape;1163;p137"/>
          <p:cNvGraphicFramePr/>
          <p:nvPr/>
        </p:nvGraphicFramePr>
        <p:xfrm>
          <a:off x="900571" y="1806596"/>
          <a:ext cx="3530925" cy="2004850"/>
        </p:xfrm>
        <a:graphic>
          <a:graphicData uri="http://schemas.openxmlformats.org/drawingml/2006/table">
            <a:tbl>
              <a:tblPr>
                <a:noFill/>
                <a:tableStyleId>{B51CF8D7-6299-4950-A146-B7C5D92B450F}</a:tableStyleId>
              </a:tblPr>
              <a:tblGrid>
                <a:gridCol w="117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Trading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CRM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Core </a:t>
                      </a:r>
                      <a:b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Processing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Payments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Risk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Compliance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64" name="Google Shape;1164;p137"/>
          <p:cNvGraphicFramePr/>
          <p:nvPr/>
        </p:nvGraphicFramePr>
        <p:xfrm>
          <a:off x="4668938" y="1806596"/>
          <a:ext cx="3530925" cy="2004850"/>
        </p:xfrm>
        <a:graphic>
          <a:graphicData uri="http://schemas.openxmlformats.org/drawingml/2006/table">
            <a:tbl>
              <a:tblPr>
                <a:noFill/>
                <a:tableStyleId>{B51CF8D7-6299-4950-A146-B7C5D92B450F}</a:tableStyleId>
              </a:tblPr>
              <a:tblGrid>
                <a:gridCol w="117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Wealth </a:t>
                      </a:r>
                      <a:b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Management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Clearing</a:t>
                      </a:r>
                      <a:b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Settlement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Claims/Policy Management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Loan Servicing Platforms</a:t>
                      </a:r>
                      <a:b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Master Data</a:t>
                      </a:r>
                      <a:b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Management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Market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</a:t>
                      </a:r>
                      <a:br>
                        <a:rPr lang="en" sz="1000" b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Data</a:t>
                      </a:r>
                      <a:endParaRPr sz="1000" b="1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65" name="Google Shape;1165;p137"/>
          <p:cNvSpPr txBox="1"/>
          <p:nvPr/>
        </p:nvSpPr>
        <p:spPr>
          <a:xfrm>
            <a:off x="2035352" y="4200898"/>
            <a:ext cx="5073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</a:t>
            </a:r>
            <a:r>
              <a:rPr lang="en" i="1"/>
              <a:t>al </a:t>
            </a:r>
            <a:r>
              <a:rPr lang="en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drives future analytics.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37"/>
          <p:cNvSpPr/>
          <p:nvPr/>
        </p:nvSpPr>
        <p:spPr>
          <a:xfrm>
            <a:off x="951100" y="2167028"/>
            <a:ext cx="1085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Aladdin</a:t>
            </a:r>
            <a:endParaRPr sz="1000" i="1"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Bloomberg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Custom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State Street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67" name="Google Shape;1167;p137"/>
          <p:cNvSpPr txBox="1"/>
          <p:nvPr/>
        </p:nvSpPr>
        <p:spPr>
          <a:xfrm>
            <a:off x="994442" y="3828867"/>
            <a:ext cx="30000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Mulish"/>
                <a:ea typeface="Mulish"/>
                <a:cs typeface="Mulish"/>
                <a:sym typeface="Mulish"/>
              </a:rPr>
              <a:t>(Examples, not Exhaustive)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168" name="Google Shape;1168;p137"/>
          <p:cNvSpPr/>
          <p:nvPr/>
        </p:nvSpPr>
        <p:spPr>
          <a:xfrm>
            <a:off x="2121150" y="2167028"/>
            <a:ext cx="10857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Custom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iPreo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Salesforce</a:t>
            </a:r>
            <a:endParaRPr sz="1000" i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69" name="Google Shape;1169;p137"/>
          <p:cNvSpPr/>
          <p:nvPr/>
        </p:nvSpPr>
        <p:spPr>
          <a:xfrm>
            <a:off x="3291200" y="2196428"/>
            <a:ext cx="10857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Finastra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Fiserv</a:t>
            </a:r>
            <a:endParaRPr sz="900" i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Jack Henry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Temenos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0" name="Google Shape;1170;p137"/>
          <p:cNvSpPr/>
          <p:nvPr/>
        </p:nvSpPr>
        <p:spPr>
          <a:xfrm>
            <a:off x="951100" y="3198663"/>
            <a:ext cx="10857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Finastra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FIS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Fiserv</a:t>
            </a:r>
            <a:endParaRPr sz="900" i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NCR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1" name="Google Shape;1171;p137"/>
          <p:cNvSpPr/>
          <p:nvPr/>
        </p:nvSpPr>
        <p:spPr>
          <a:xfrm>
            <a:off x="2121150" y="3198663"/>
            <a:ext cx="10857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Axioma</a:t>
            </a:r>
            <a:b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Big 3 Acct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MSCI</a:t>
            </a:r>
            <a:endParaRPr sz="900" i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2" name="Google Shape;1172;p137"/>
          <p:cNvSpPr/>
          <p:nvPr/>
        </p:nvSpPr>
        <p:spPr>
          <a:xfrm>
            <a:off x="3291200" y="3198663"/>
            <a:ext cx="10857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NICE Actimize</a:t>
            </a:r>
            <a:b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SAS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Verafin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3" name="Google Shape;1173;p137"/>
          <p:cNvSpPr/>
          <p:nvPr/>
        </p:nvSpPr>
        <p:spPr>
          <a:xfrm>
            <a:off x="4690117" y="2196428"/>
            <a:ext cx="1140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Charles River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Eagle Investment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SS&amp;C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4" name="Google Shape;1174;p137"/>
          <p:cNvSpPr/>
          <p:nvPr/>
        </p:nvSpPr>
        <p:spPr>
          <a:xfrm>
            <a:off x="5805162" y="2196428"/>
            <a:ext cx="1258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Apex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BNY Mellon</a:t>
            </a:r>
            <a:endParaRPr sz="900" i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JP Morgan Clearing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5" name="Google Shape;1175;p137"/>
          <p:cNvSpPr/>
          <p:nvPr/>
        </p:nvSpPr>
        <p:spPr>
          <a:xfrm>
            <a:off x="7047950" y="2196428"/>
            <a:ext cx="10857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Duck Creek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Guidewire</a:t>
            </a:r>
            <a:endParaRPr sz="900" i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Insurity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6" name="Google Shape;1176;p137"/>
          <p:cNvSpPr/>
          <p:nvPr/>
        </p:nvSpPr>
        <p:spPr>
          <a:xfrm>
            <a:off x="4684967" y="3198663"/>
            <a:ext cx="1140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Black Knight</a:t>
            </a:r>
            <a:endParaRPr sz="900" i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MeridianLink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NetOxygen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7" name="Google Shape;1177;p137"/>
          <p:cNvSpPr/>
          <p:nvPr/>
        </p:nvSpPr>
        <p:spPr>
          <a:xfrm>
            <a:off x="5855142" y="3198663"/>
            <a:ext cx="1140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Collibra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IHS Markit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8" name="Google Shape;1178;p137"/>
          <p:cNvSpPr/>
          <p:nvPr/>
        </p:nvSpPr>
        <p:spPr>
          <a:xfrm>
            <a:off x="7047942" y="3198663"/>
            <a:ext cx="1140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Bloomberg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Factset</a:t>
            </a:r>
            <a:endParaRPr sz="900" i="1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Refinitiv</a:t>
            </a:r>
            <a:endParaRPr sz="900"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Content">
  <a:themeElements>
    <a:clrScheme name="Incorta">
      <a:dk1>
        <a:srgbClr val="21314D"/>
      </a:dk1>
      <a:lt1>
        <a:srgbClr val="FFFFFF"/>
      </a:lt1>
      <a:dk2>
        <a:srgbClr val="411937"/>
      </a:dk2>
      <a:lt2>
        <a:srgbClr val="646464"/>
      </a:lt2>
      <a:accent1>
        <a:srgbClr val="C9D3D7"/>
      </a:accent1>
      <a:accent2>
        <a:srgbClr val="C8C7BB"/>
      </a:accent2>
      <a:accent3>
        <a:srgbClr val="37517F"/>
      </a:accent3>
      <a:accent4>
        <a:srgbClr val="608999"/>
      </a:accent4>
      <a:accent5>
        <a:srgbClr val="7F306C"/>
      </a:accent5>
      <a:accent6>
        <a:srgbClr val="49994E"/>
      </a:accent6>
      <a:hlink>
        <a:srgbClr val="4D72B3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Content">
  <a:themeElements>
    <a:clrScheme name="Incorta">
      <a:dk1>
        <a:srgbClr val="21314D"/>
      </a:dk1>
      <a:lt1>
        <a:srgbClr val="FFFFFF"/>
      </a:lt1>
      <a:dk2>
        <a:srgbClr val="7F7F77"/>
      </a:dk2>
      <a:lt2>
        <a:srgbClr val="C9D3D7"/>
      </a:lt2>
      <a:accent1>
        <a:srgbClr val="411937"/>
      </a:accent1>
      <a:accent2>
        <a:srgbClr val="C8C7BB"/>
      </a:accent2>
      <a:accent3>
        <a:srgbClr val="608999"/>
      </a:accent3>
      <a:accent4>
        <a:srgbClr val="7F306C"/>
      </a:accent4>
      <a:accent5>
        <a:srgbClr val="375180"/>
      </a:accent5>
      <a:accent6>
        <a:srgbClr val="FF8200"/>
      </a:accent6>
      <a:hlink>
        <a:srgbClr val="C9D3D7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262D5BAED5E649BAB2A1806150FDC2" ma:contentTypeVersion="8" ma:contentTypeDescription="Create a new document." ma:contentTypeScope="" ma:versionID="5c29d0d5a6ddfd1a20e069f410239d6f">
  <xsd:schema xmlns:xsd="http://www.w3.org/2001/XMLSchema" xmlns:xs="http://www.w3.org/2001/XMLSchema" xmlns:p="http://schemas.microsoft.com/office/2006/metadata/properties" xmlns:ns2="fd8d8131-b259-4f07-bb2b-8dfa01c2376b" targetNamespace="http://schemas.microsoft.com/office/2006/metadata/properties" ma:root="true" ma:fieldsID="583dee43041add0c0f0bc892aa7594cb" ns2:_="">
    <xsd:import namespace="fd8d8131-b259-4f07-bb2b-8dfa01c237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8d8131-b259-4f07-bb2b-8dfa01c23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92830D-1EC3-442D-90A3-2CB50BBD57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C7041-FE01-440E-B91E-3BA16744B9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8d8131-b259-4f07-bb2b-8dfa01c2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63DDFD-EA43-4ADF-9631-B04197DEB2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5044</TotalTime>
  <Words>1242</Words>
  <Application>Microsoft Office PowerPoint</Application>
  <PresentationFormat>Předvádění na obrazovce (16:9)</PresentationFormat>
  <Paragraphs>334</Paragraphs>
  <Slides>19</Slides>
  <Notes>17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19</vt:i4>
      </vt:variant>
    </vt:vector>
  </HeadingPairs>
  <TitlesOfParts>
    <vt:vector size="27" baseType="lpstr">
      <vt:lpstr>Lato</vt:lpstr>
      <vt:lpstr>Arial</vt:lpstr>
      <vt:lpstr>Avenir</vt:lpstr>
      <vt:lpstr>Helvetica Neue</vt:lpstr>
      <vt:lpstr>Mulish</vt:lpstr>
      <vt:lpstr>Calibri</vt:lpstr>
      <vt:lpstr>Title Content</vt:lpstr>
      <vt:lpstr>Title Content</vt:lpstr>
      <vt:lpstr>Prezentace aplikace PowerPoint</vt:lpstr>
      <vt:lpstr>Security</vt:lpstr>
      <vt:lpstr>Financial Services Use Cases</vt:lpstr>
      <vt:lpstr>Bezpečnost</vt:lpstr>
      <vt:lpstr>Prezentace aplikace PowerPoint</vt:lpstr>
      <vt:lpstr>Applicability Across  All Financial Services </vt:lpstr>
      <vt:lpstr>Top of Mind Topics For  Financial Services – Data Driven</vt:lpstr>
      <vt:lpstr>Data -&gt; Insights: Top of Mind Issues for Success</vt:lpstr>
      <vt:lpstr>Based on Data From Multiple, Complex,  Core Systems – Internal</vt:lpstr>
      <vt:lpstr>Example Core Systems Across Industry Groups</vt:lpstr>
      <vt:lpstr>Growing Alternative Data Trend Is Already Here Enrich Core Data to Unveil New Insights</vt:lpstr>
      <vt:lpstr>Continuous Agility Drives Transformational Growth </vt:lpstr>
      <vt:lpstr>Data -&gt; Insights Delivery  Three Significant Challenges </vt:lpstr>
      <vt:lpstr>Incorta Delivers Direct Value Across the Enterprise</vt:lpstr>
      <vt:lpstr>Business Impact with Incorta</vt:lpstr>
      <vt:lpstr>Incorta Technical Architecture</vt:lpstr>
      <vt:lpstr>Incorta - Unified Data Analytics Platform</vt:lpstr>
      <vt:lpstr>Why Incorta?</vt:lpstr>
      <vt:lpstr>Incorta Architecture Powered by Direct Data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Jakub Vajda</cp:lastModifiedBy>
  <cp:revision>3</cp:revision>
  <dcterms:modified xsi:type="dcterms:W3CDTF">2021-11-21T22:38:30Z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0x01010071262D5BAED5E649BAB2A1806150FDC2</vt:lpwstr>
  </property>
</Properties>
</file>